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8"/>
  </p:notesMasterIdLst>
  <p:sldIdLst>
    <p:sldId id="256" r:id="rId2"/>
    <p:sldId id="258" r:id="rId3"/>
    <p:sldId id="260" r:id="rId4"/>
    <p:sldId id="259" r:id="rId5"/>
    <p:sldId id="271" r:id="rId6"/>
    <p:sldId id="257" r:id="rId7"/>
  </p:sldIdLst>
  <p:sldSz cx="9144000" cy="5715000" type="screen16x10"/>
  <p:notesSz cx="6858000" cy="9144000"/>
  <p:defaultTextStyle>
    <a:defPPr>
      <a:defRPr lang="en-US"/>
    </a:defPPr>
    <a:lvl1pPr marL="0" algn="l" defTabSz="713203" rtl="0" eaLnBrk="1" latinLnBrk="0" hangingPunct="1">
      <a:defRPr sz="1404" kern="1200">
        <a:solidFill>
          <a:schemeClr val="tx1"/>
        </a:solidFill>
        <a:latin typeface="+mn-lt"/>
        <a:ea typeface="+mn-ea"/>
        <a:cs typeface="+mn-cs"/>
      </a:defRPr>
    </a:lvl1pPr>
    <a:lvl2pPr marL="356602" algn="l" defTabSz="713203" rtl="0" eaLnBrk="1" latinLnBrk="0" hangingPunct="1">
      <a:defRPr sz="1404" kern="1200">
        <a:solidFill>
          <a:schemeClr val="tx1"/>
        </a:solidFill>
        <a:latin typeface="+mn-lt"/>
        <a:ea typeface="+mn-ea"/>
        <a:cs typeface="+mn-cs"/>
      </a:defRPr>
    </a:lvl2pPr>
    <a:lvl3pPr marL="713203" algn="l" defTabSz="713203" rtl="0" eaLnBrk="1" latinLnBrk="0" hangingPunct="1">
      <a:defRPr sz="1404" kern="1200">
        <a:solidFill>
          <a:schemeClr val="tx1"/>
        </a:solidFill>
        <a:latin typeface="+mn-lt"/>
        <a:ea typeface="+mn-ea"/>
        <a:cs typeface="+mn-cs"/>
      </a:defRPr>
    </a:lvl3pPr>
    <a:lvl4pPr marL="1069805" algn="l" defTabSz="713203" rtl="0" eaLnBrk="1" latinLnBrk="0" hangingPunct="1">
      <a:defRPr sz="1404" kern="1200">
        <a:solidFill>
          <a:schemeClr val="tx1"/>
        </a:solidFill>
        <a:latin typeface="+mn-lt"/>
        <a:ea typeface="+mn-ea"/>
        <a:cs typeface="+mn-cs"/>
      </a:defRPr>
    </a:lvl4pPr>
    <a:lvl5pPr marL="1426407" algn="l" defTabSz="713203" rtl="0" eaLnBrk="1" latinLnBrk="0" hangingPunct="1">
      <a:defRPr sz="1404" kern="1200">
        <a:solidFill>
          <a:schemeClr val="tx1"/>
        </a:solidFill>
        <a:latin typeface="+mn-lt"/>
        <a:ea typeface="+mn-ea"/>
        <a:cs typeface="+mn-cs"/>
      </a:defRPr>
    </a:lvl5pPr>
    <a:lvl6pPr marL="1783009" algn="l" defTabSz="713203" rtl="0" eaLnBrk="1" latinLnBrk="0" hangingPunct="1">
      <a:defRPr sz="1404" kern="1200">
        <a:solidFill>
          <a:schemeClr val="tx1"/>
        </a:solidFill>
        <a:latin typeface="+mn-lt"/>
        <a:ea typeface="+mn-ea"/>
        <a:cs typeface="+mn-cs"/>
      </a:defRPr>
    </a:lvl6pPr>
    <a:lvl7pPr marL="2139610" algn="l" defTabSz="713203" rtl="0" eaLnBrk="1" latinLnBrk="0" hangingPunct="1">
      <a:defRPr sz="1404" kern="1200">
        <a:solidFill>
          <a:schemeClr val="tx1"/>
        </a:solidFill>
        <a:latin typeface="+mn-lt"/>
        <a:ea typeface="+mn-ea"/>
        <a:cs typeface="+mn-cs"/>
      </a:defRPr>
    </a:lvl7pPr>
    <a:lvl8pPr marL="2496212" algn="l" defTabSz="713203" rtl="0" eaLnBrk="1" latinLnBrk="0" hangingPunct="1">
      <a:defRPr sz="1404" kern="1200">
        <a:solidFill>
          <a:schemeClr val="tx1"/>
        </a:solidFill>
        <a:latin typeface="+mn-lt"/>
        <a:ea typeface="+mn-ea"/>
        <a:cs typeface="+mn-cs"/>
      </a:defRPr>
    </a:lvl8pPr>
    <a:lvl9pPr marL="2852814" algn="l" defTabSz="713203" rtl="0" eaLnBrk="1" latinLnBrk="0" hangingPunct="1">
      <a:defRPr sz="1404"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FEFE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49386" autoAdjust="0"/>
  </p:normalViewPr>
  <p:slideViewPr>
    <p:cSldViewPr snapToGrid="0">
      <p:cViewPr varScale="1">
        <p:scale>
          <a:sx n="47" d="100"/>
          <a:sy n="47" d="100"/>
        </p:scale>
        <p:origin x="2438" y="5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Ryan Klugman" userId="670d81e9-7bea-4656-8ed9-82a65e9ee468" providerId="ADAL" clId="{8830B778-E115-419F-AD86-C4A366651F31}"/>
    <pc:docChg chg="undo redo custSel addSld delSld modSld sldOrd">
      <pc:chgData name="Ryan Klugman" userId="670d81e9-7bea-4656-8ed9-82a65e9ee468" providerId="ADAL" clId="{8830B778-E115-419F-AD86-C4A366651F31}" dt="2017-10-09T00:27:38.165" v="10535" actId="20577"/>
      <pc:docMkLst>
        <pc:docMk/>
      </pc:docMkLst>
      <pc:sldChg chg="modSp">
        <pc:chgData name="Ryan Klugman" userId="670d81e9-7bea-4656-8ed9-82a65e9ee468" providerId="ADAL" clId="{8830B778-E115-419F-AD86-C4A366651F31}" dt="2017-10-09T00:01:14.014" v="10046" actId="20577"/>
        <pc:sldMkLst>
          <pc:docMk/>
          <pc:sldMk cId="4085155410" sldId="256"/>
        </pc:sldMkLst>
        <pc:spChg chg="mod">
          <ac:chgData name="Ryan Klugman" userId="670d81e9-7bea-4656-8ed9-82a65e9ee468" providerId="ADAL" clId="{8830B778-E115-419F-AD86-C4A366651F31}" dt="2017-10-09T00:01:14.014" v="10046" actId="20577"/>
          <ac:spMkLst>
            <pc:docMk/>
            <pc:sldMk cId="4085155410" sldId="256"/>
            <ac:spMk id="3" creationId="{A5EB0CEA-33F7-4F05-A970-A20B7B47D3A1}"/>
          </ac:spMkLst>
        </pc:spChg>
      </pc:sldChg>
      <pc:sldChg chg="addSp delSp modSp ord modNotesTx">
        <pc:chgData name="Ryan Klugman" userId="670d81e9-7bea-4656-8ed9-82a65e9ee468" providerId="ADAL" clId="{8830B778-E115-419F-AD86-C4A366651F31}" dt="2017-10-09T00:21:35.309" v="10438" actId="1076"/>
        <pc:sldMkLst>
          <pc:docMk/>
          <pc:sldMk cId="3867896498" sldId="257"/>
        </pc:sldMkLst>
        <pc:picChg chg="add del mod">
          <ac:chgData name="Ryan Klugman" userId="670d81e9-7bea-4656-8ed9-82a65e9ee468" providerId="ADAL" clId="{8830B778-E115-419F-AD86-C4A366651F31}" dt="2017-10-09T00:21:23.339" v="10435" actId="478"/>
          <ac:picMkLst>
            <pc:docMk/>
            <pc:sldMk cId="3867896498" sldId="257"/>
            <ac:picMk id="3" creationId="{BDFEC0FA-2560-4687-829B-49F420906B56}"/>
          </ac:picMkLst>
        </pc:picChg>
        <pc:picChg chg="add mod">
          <ac:chgData name="Ryan Klugman" userId="670d81e9-7bea-4656-8ed9-82a65e9ee468" providerId="ADAL" clId="{8830B778-E115-419F-AD86-C4A366651F31}" dt="2017-10-09T00:21:35.309" v="10438" actId="1076"/>
          <ac:picMkLst>
            <pc:docMk/>
            <pc:sldMk cId="3867896498" sldId="257"/>
            <ac:picMk id="4" creationId="{D8B9E797-3A23-4910-BF20-530FBE402696}"/>
          </ac:picMkLst>
        </pc:picChg>
        <pc:picChg chg="add del">
          <ac:chgData name="Ryan Klugman" userId="670d81e9-7bea-4656-8ed9-82a65e9ee468" providerId="ADAL" clId="{8830B778-E115-419F-AD86-C4A366651F31}" dt="2017-10-08T13:18:54.701" v="1183" actId="478"/>
          <ac:picMkLst>
            <pc:docMk/>
            <pc:sldMk cId="3867896498" sldId="257"/>
            <ac:picMk id="5" creationId="{199058BD-4900-415F-A07C-5307FD731C2A}"/>
          </ac:picMkLst>
        </pc:picChg>
      </pc:sldChg>
      <pc:sldChg chg="modSp modNotesTx">
        <pc:chgData name="Ryan Klugman" userId="670d81e9-7bea-4656-8ed9-82a65e9ee468" providerId="ADAL" clId="{8830B778-E115-419F-AD86-C4A366651F31}" dt="2017-10-09T00:22:27.305" v="10531" actId="20577"/>
        <pc:sldMkLst>
          <pc:docMk/>
          <pc:sldMk cId="119419367" sldId="258"/>
        </pc:sldMkLst>
        <pc:spChg chg="mod">
          <ac:chgData name="Ryan Klugman" userId="670d81e9-7bea-4656-8ed9-82a65e9ee468" providerId="ADAL" clId="{8830B778-E115-419F-AD86-C4A366651F31}" dt="2017-10-09T00:21:52.502" v="10470" actId="20577"/>
          <ac:spMkLst>
            <pc:docMk/>
            <pc:sldMk cId="119419367" sldId="258"/>
            <ac:spMk id="2" creationId="{E03CE05D-C3DA-47CC-AC1F-8C674769EC66}"/>
          </ac:spMkLst>
        </pc:spChg>
      </pc:sldChg>
      <pc:sldChg chg="delSp modSp ord modNotesTx">
        <pc:chgData name="Ryan Klugman" userId="670d81e9-7bea-4656-8ed9-82a65e9ee468" providerId="ADAL" clId="{8830B778-E115-419F-AD86-C4A366651F31}" dt="2017-10-08T13:43:35.488" v="3687" actId="5793"/>
        <pc:sldMkLst>
          <pc:docMk/>
          <pc:sldMk cId="832432314" sldId="259"/>
        </pc:sldMkLst>
        <pc:spChg chg="mod">
          <ac:chgData name="Ryan Klugman" userId="670d81e9-7bea-4656-8ed9-82a65e9ee468" providerId="ADAL" clId="{8830B778-E115-419F-AD86-C4A366651F31}" dt="2017-10-08T13:30:28.446" v="2191" actId="313"/>
          <ac:spMkLst>
            <pc:docMk/>
            <pc:sldMk cId="832432314" sldId="259"/>
            <ac:spMk id="2" creationId="{E03CE05D-C3DA-47CC-AC1F-8C674769EC66}"/>
          </ac:spMkLst>
        </pc:spChg>
        <pc:spChg chg="mod">
          <ac:chgData name="Ryan Klugman" userId="670d81e9-7bea-4656-8ed9-82a65e9ee468" providerId="ADAL" clId="{8830B778-E115-419F-AD86-C4A366651F31}" dt="2017-10-08T13:29:48.566" v="2141" actId="313"/>
          <ac:spMkLst>
            <pc:docMk/>
            <pc:sldMk cId="832432314" sldId="259"/>
            <ac:spMk id="3" creationId="{7E5726A0-0EE0-4D5E-8ABB-50D864C4AA11}"/>
          </ac:spMkLst>
        </pc:spChg>
        <pc:picChg chg="del">
          <ac:chgData name="Ryan Klugman" userId="670d81e9-7bea-4656-8ed9-82a65e9ee468" providerId="ADAL" clId="{8830B778-E115-419F-AD86-C4A366651F31}" dt="2017-10-08T12:10:05.858" v="61" actId="478"/>
          <ac:picMkLst>
            <pc:docMk/>
            <pc:sldMk cId="832432314" sldId="259"/>
            <ac:picMk id="4" creationId="{B1A51FBC-98B9-4CD6-BD77-59D222D31439}"/>
          </ac:picMkLst>
        </pc:picChg>
      </pc:sldChg>
      <pc:sldChg chg="delSp modSp ord modNotesTx">
        <pc:chgData name="Ryan Klugman" userId="670d81e9-7bea-4656-8ed9-82a65e9ee468" providerId="ADAL" clId="{8830B778-E115-419F-AD86-C4A366651F31}" dt="2017-10-09T00:23:12.418" v="10534" actId="20577"/>
        <pc:sldMkLst>
          <pc:docMk/>
          <pc:sldMk cId="931049609" sldId="260"/>
        </pc:sldMkLst>
        <pc:spChg chg="mod">
          <ac:chgData name="Ryan Klugman" userId="670d81e9-7bea-4656-8ed9-82a65e9ee468" providerId="ADAL" clId="{8830B778-E115-419F-AD86-C4A366651F31}" dt="2017-10-08T14:26:09.467" v="7259" actId="20577"/>
          <ac:spMkLst>
            <pc:docMk/>
            <pc:sldMk cId="931049609" sldId="260"/>
            <ac:spMk id="2" creationId="{E03CE05D-C3DA-47CC-AC1F-8C674769EC66}"/>
          </ac:spMkLst>
        </pc:spChg>
        <pc:spChg chg="del">
          <ac:chgData name="Ryan Klugman" userId="670d81e9-7bea-4656-8ed9-82a65e9ee468" providerId="ADAL" clId="{8830B778-E115-419F-AD86-C4A366651F31}" dt="2017-10-08T12:13:04.007" v="296" actId="478"/>
          <ac:spMkLst>
            <pc:docMk/>
            <pc:sldMk cId="931049609" sldId="260"/>
            <ac:spMk id="4" creationId="{96A81932-1AD6-47DA-B859-05F62DA78B00}"/>
          </ac:spMkLst>
        </pc:spChg>
        <pc:spChg chg="del">
          <ac:chgData name="Ryan Klugman" userId="670d81e9-7bea-4656-8ed9-82a65e9ee468" providerId="ADAL" clId="{8830B778-E115-419F-AD86-C4A366651F31}" dt="2017-10-08T12:13:05.918" v="297" actId="478"/>
          <ac:spMkLst>
            <pc:docMk/>
            <pc:sldMk cId="931049609" sldId="260"/>
            <ac:spMk id="5" creationId="{66578AD9-FA7D-44B3-B393-0E8BA0EACCC0}"/>
          </ac:spMkLst>
        </pc:spChg>
        <pc:spChg chg="del">
          <ac:chgData name="Ryan Klugman" userId="670d81e9-7bea-4656-8ed9-82a65e9ee468" providerId="ADAL" clId="{8830B778-E115-419F-AD86-C4A366651F31}" dt="2017-10-08T12:13:11.260" v="300" actId="478"/>
          <ac:spMkLst>
            <pc:docMk/>
            <pc:sldMk cId="931049609" sldId="260"/>
            <ac:spMk id="6" creationId="{BB6AB299-E094-4475-AD26-9B769FC68AFF}"/>
          </ac:spMkLst>
        </pc:spChg>
        <pc:spChg chg="del">
          <ac:chgData name="Ryan Klugman" userId="670d81e9-7bea-4656-8ed9-82a65e9ee468" providerId="ADAL" clId="{8830B778-E115-419F-AD86-C4A366651F31}" dt="2017-10-08T12:13:16.106" v="301" actId="478"/>
          <ac:spMkLst>
            <pc:docMk/>
            <pc:sldMk cId="931049609" sldId="260"/>
            <ac:spMk id="7" creationId="{4E2F8FB9-78D3-4E47-947F-C66B487AC748}"/>
          </ac:spMkLst>
        </pc:spChg>
        <pc:spChg chg="del">
          <ac:chgData name="Ryan Klugman" userId="670d81e9-7bea-4656-8ed9-82a65e9ee468" providerId="ADAL" clId="{8830B778-E115-419F-AD86-C4A366651F31}" dt="2017-10-08T12:13:08.994" v="298" actId="478"/>
          <ac:spMkLst>
            <pc:docMk/>
            <pc:sldMk cId="931049609" sldId="260"/>
            <ac:spMk id="8" creationId="{E58FC45A-4E52-4579-822C-58D569917D10}"/>
          </ac:spMkLst>
        </pc:spChg>
        <pc:spChg chg="del">
          <ac:chgData name="Ryan Klugman" userId="670d81e9-7bea-4656-8ed9-82a65e9ee468" providerId="ADAL" clId="{8830B778-E115-419F-AD86-C4A366651F31}" dt="2017-10-08T12:13:10.060" v="299" actId="478"/>
          <ac:spMkLst>
            <pc:docMk/>
            <pc:sldMk cId="931049609" sldId="260"/>
            <ac:spMk id="9" creationId="{3282D43D-7315-450C-B51E-5F21FC57821F}"/>
          </ac:spMkLst>
        </pc:spChg>
      </pc:sldChg>
      <pc:sldChg chg="del">
        <pc:chgData name="Ryan Klugman" userId="670d81e9-7bea-4656-8ed9-82a65e9ee468" providerId="ADAL" clId="{8830B778-E115-419F-AD86-C4A366651F31}" dt="2017-10-08T14:14:55.374" v="6282" actId="2696"/>
        <pc:sldMkLst>
          <pc:docMk/>
          <pc:sldMk cId="1948289515" sldId="263"/>
        </pc:sldMkLst>
      </pc:sldChg>
      <pc:sldChg chg="del">
        <pc:chgData name="Ryan Klugman" userId="670d81e9-7bea-4656-8ed9-82a65e9ee468" providerId="ADAL" clId="{8830B778-E115-419F-AD86-C4A366651F31}" dt="2017-10-08T14:14:55.384" v="6283" actId="2696"/>
        <pc:sldMkLst>
          <pc:docMk/>
          <pc:sldMk cId="1191827598" sldId="264"/>
        </pc:sldMkLst>
      </pc:sldChg>
      <pc:sldChg chg="del">
        <pc:chgData name="Ryan Klugman" userId="670d81e9-7bea-4656-8ed9-82a65e9ee468" providerId="ADAL" clId="{8830B778-E115-419F-AD86-C4A366651F31}" dt="2017-10-08T14:14:55.407" v="6285" actId="2696"/>
        <pc:sldMkLst>
          <pc:docMk/>
          <pc:sldMk cId="3887823411" sldId="265"/>
        </pc:sldMkLst>
      </pc:sldChg>
      <pc:sldChg chg="del">
        <pc:chgData name="Ryan Klugman" userId="670d81e9-7bea-4656-8ed9-82a65e9ee468" providerId="ADAL" clId="{8830B778-E115-419F-AD86-C4A366651F31}" dt="2017-10-08T14:14:55.409" v="6286" actId="2696"/>
        <pc:sldMkLst>
          <pc:docMk/>
          <pc:sldMk cId="4150448887" sldId="266"/>
        </pc:sldMkLst>
      </pc:sldChg>
      <pc:sldChg chg="del">
        <pc:chgData name="Ryan Klugman" userId="670d81e9-7bea-4656-8ed9-82a65e9ee468" providerId="ADAL" clId="{8830B778-E115-419F-AD86-C4A366651F31}" dt="2017-10-08T14:14:55.364" v="6281" actId="2696"/>
        <pc:sldMkLst>
          <pc:docMk/>
          <pc:sldMk cId="1016004100" sldId="267"/>
        </pc:sldMkLst>
      </pc:sldChg>
      <pc:sldChg chg="del">
        <pc:chgData name="Ryan Klugman" userId="670d81e9-7bea-4656-8ed9-82a65e9ee468" providerId="ADAL" clId="{8830B778-E115-419F-AD86-C4A366651F31}" dt="2017-10-08T14:01:26.665" v="4969" actId="2696"/>
        <pc:sldMkLst>
          <pc:docMk/>
          <pc:sldMk cId="302643827" sldId="268"/>
        </pc:sldMkLst>
      </pc:sldChg>
      <pc:sldChg chg="del ord">
        <pc:chgData name="Ryan Klugman" userId="670d81e9-7bea-4656-8ed9-82a65e9ee468" providerId="ADAL" clId="{8830B778-E115-419F-AD86-C4A366651F31}" dt="2017-10-08T14:01:06.141" v="4967" actId="2696"/>
        <pc:sldMkLst>
          <pc:docMk/>
          <pc:sldMk cId="2614139376" sldId="269"/>
        </pc:sldMkLst>
      </pc:sldChg>
      <pc:sldChg chg="del">
        <pc:chgData name="Ryan Klugman" userId="670d81e9-7bea-4656-8ed9-82a65e9ee468" providerId="ADAL" clId="{8830B778-E115-419F-AD86-C4A366651F31}" dt="2017-10-08T14:14:55.398" v="6284" actId="2696"/>
        <pc:sldMkLst>
          <pc:docMk/>
          <pc:sldMk cId="1409169864" sldId="270"/>
        </pc:sldMkLst>
      </pc:sldChg>
      <pc:sldChg chg="addSp delSp modSp add setBg delAnim modAnim modNotesTx">
        <pc:chgData name="Ryan Klugman" userId="670d81e9-7bea-4656-8ed9-82a65e9ee468" providerId="ADAL" clId="{8830B778-E115-419F-AD86-C4A366651F31}" dt="2017-10-09T00:27:38.165" v="10535" actId="20577"/>
        <pc:sldMkLst>
          <pc:docMk/>
          <pc:sldMk cId="2093611890" sldId="271"/>
        </pc:sldMkLst>
        <pc:spChg chg="del">
          <ac:chgData name="Ryan Klugman" userId="670d81e9-7bea-4656-8ed9-82a65e9ee468" providerId="ADAL" clId="{8830B778-E115-419F-AD86-C4A366651F31}" dt="2017-10-08T11:42:58.347" v="1" actId="20577"/>
          <ac:spMkLst>
            <pc:docMk/>
            <pc:sldMk cId="2093611890" sldId="271"/>
            <ac:spMk id="2" creationId="{5FAC5B2C-CF36-427E-9D96-0E882BF28EDC}"/>
          </ac:spMkLst>
        </pc:spChg>
        <pc:spChg chg="mod">
          <ac:chgData name="Ryan Klugman" userId="670d81e9-7bea-4656-8ed9-82a65e9ee468" providerId="ADAL" clId="{8830B778-E115-419F-AD86-C4A366651F31}" dt="2017-10-08T11:49:37.328" v="41" actId="20577"/>
          <ac:spMkLst>
            <pc:docMk/>
            <pc:sldMk cId="2093611890" sldId="271"/>
            <ac:spMk id="3" creationId="{B1B75133-56A6-4508-9CA4-45EEBB17F6DF}"/>
          </ac:spMkLst>
        </pc:spChg>
        <pc:spChg chg="add del mod">
          <ac:chgData name="Ryan Klugman" userId="670d81e9-7bea-4656-8ed9-82a65e9ee468" providerId="ADAL" clId="{8830B778-E115-419F-AD86-C4A366651F31}" dt="2017-10-08T11:53:22.512" v="44"/>
          <ac:spMkLst>
            <pc:docMk/>
            <pc:sldMk cId="2093611890" sldId="271"/>
            <ac:spMk id="5" creationId="{D791F680-414C-4950-B395-D08FBF427903}"/>
          </ac:spMkLst>
        </pc:spChg>
        <pc:spChg chg="add del mod">
          <ac:chgData name="Ryan Klugman" userId="670d81e9-7bea-4656-8ed9-82a65e9ee468" providerId="ADAL" clId="{8830B778-E115-419F-AD86-C4A366651F31}" dt="2017-10-08T11:50:40.185" v="42"/>
          <ac:spMkLst>
            <pc:docMk/>
            <pc:sldMk cId="2093611890" sldId="271"/>
            <ac:spMk id="6" creationId="{ABEB43B2-B555-49E4-BC86-BB108C2573EA}"/>
          </ac:spMkLst>
        </pc:spChg>
        <pc:graphicFrameChg chg="del">
          <ac:chgData name="Ryan Klugman" userId="670d81e9-7bea-4656-8ed9-82a65e9ee468" providerId="ADAL" clId="{8830B778-E115-419F-AD86-C4A366651F31}" dt="2017-10-08T11:44:27.615" v="2" actId="478"/>
          <ac:graphicFrameMkLst>
            <pc:docMk/>
            <pc:sldMk cId="2093611890" sldId="271"/>
            <ac:graphicFrameMk id="4" creationId="{DF1BC2A1-E52D-41F3-BDFA-D5FD8CD761E0}"/>
          </ac:graphicFrameMkLst>
        </pc:graphicFrameChg>
        <pc:picChg chg="add del mod">
          <ac:chgData name="Ryan Klugman" userId="670d81e9-7bea-4656-8ed9-82a65e9ee468" providerId="ADAL" clId="{8830B778-E115-419F-AD86-C4A366651F31}" dt="2017-10-08T11:50:51.911" v="43" actId="478"/>
          <ac:picMkLst>
            <pc:docMk/>
            <pc:sldMk cId="2093611890" sldId="271"/>
            <ac:picMk id="2" creationId="{5953E1A5-D5BC-4220-BBBA-75CF215C6C9F}"/>
          </ac:picMkLst>
        </pc:picChg>
        <pc:picChg chg="add mod">
          <ac:chgData name="Ryan Klugman" userId="670d81e9-7bea-4656-8ed9-82a65e9ee468" providerId="ADAL" clId="{8830B778-E115-419F-AD86-C4A366651F31}" dt="2017-10-08T11:59:45.108" v="52"/>
          <ac:picMkLst>
            <pc:docMk/>
            <pc:sldMk cId="2093611890" sldId="271"/>
            <ac:picMk id="7" creationId="{F19B2895-78C2-462B-9C7D-566288481337}"/>
          </ac:picMkLst>
        </pc:picChg>
      </pc:sldChg>
    </pc:docChg>
  </pc:docChgLst>
  <pc:docChgLst>
    <pc:chgData name="Ryan Klugman" userId="670d81e9-7bea-4656-8ed9-82a65e9ee468" providerId="ADAL" clId="{6BD92137-2C65-49DE-B21E-A147DD137012}"/>
    <pc:docChg chg="undo redo custSel addSld delSld modSld sldOrd modMainMaster">
      <pc:chgData name="Ryan Klugman" userId="670d81e9-7bea-4656-8ed9-82a65e9ee468" providerId="ADAL" clId="{6BD92137-2C65-49DE-B21E-A147DD137012}" dt="2017-09-04T01:23:54.962" v="2619" actId="20577"/>
      <pc:docMkLst>
        <pc:docMk/>
      </pc:docMkLst>
      <pc:sldChg chg="modSp">
        <pc:chgData name="Ryan Klugman" userId="670d81e9-7bea-4656-8ed9-82a65e9ee468" providerId="ADAL" clId="{6BD92137-2C65-49DE-B21E-A147DD137012}" dt="2017-09-04T00:55:29.415" v="2400" actId="1076"/>
        <pc:sldMkLst>
          <pc:docMk/>
          <pc:sldMk cId="4085155410" sldId="256"/>
        </pc:sldMkLst>
        <pc:spChg chg="mod">
          <ac:chgData name="Ryan Klugman" userId="670d81e9-7bea-4656-8ed9-82a65e9ee468" providerId="ADAL" clId="{6BD92137-2C65-49DE-B21E-A147DD137012}" dt="2017-09-04T00:55:07.212" v="2386" actId="20577"/>
          <ac:spMkLst>
            <pc:docMk/>
            <pc:sldMk cId="4085155410" sldId="256"/>
            <ac:spMk id="2" creationId="{1A6547D3-2727-46AC-8B3E-73478A317E59}"/>
          </ac:spMkLst>
        </pc:spChg>
        <pc:spChg chg="mod">
          <ac:chgData name="Ryan Klugman" userId="670d81e9-7bea-4656-8ed9-82a65e9ee468" providerId="ADAL" clId="{6BD92137-2C65-49DE-B21E-A147DD137012}" dt="2017-09-04T00:55:29.415" v="2400" actId="1076"/>
          <ac:spMkLst>
            <pc:docMk/>
            <pc:sldMk cId="4085155410" sldId="256"/>
            <ac:spMk id="3" creationId="{A5EB0CEA-33F7-4F05-A970-A20B7B47D3A1}"/>
          </ac:spMkLst>
        </pc:spChg>
      </pc:sldChg>
      <pc:sldChg chg="addSp delSp modSp">
        <pc:chgData name="Ryan Klugman" userId="670d81e9-7bea-4656-8ed9-82a65e9ee468" providerId="ADAL" clId="{6BD92137-2C65-49DE-B21E-A147DD137012}" dt="2017-09-04T01:18:37.582" v="2586" actId="20577"/>
        <pc:sldMkLst>
          <pc:docMk/>
          <pc:sldMk cId="3867896498" sldId="257"/>
        </pc:sldMkLst>
        <pc:spChg chg="mod">
          <ac:chgData name="Ryan Klugman" userId="670d81e9-7bea-4656-8ed9-82a65e9ee468" providerId="ADAL" clId="{6BD92137-2C65-49DE-B21E-A147DD137012}" dt="2017-09-03T22:55:05.013" v="526" actId="403"/>
          <ac:spMkLst>
            <pc:docMk/>
            <pc:sldMk cId="3867896498" sldId="257"/>
            <ac:spMk id="2" creationId="{117D4C32-C6C4-4E7D-931D-B7933407C68F}"/>
          </ac:spMkLst>
        </pc:spChg>
        <pc:spChg chg="del">
          <ac:chgData name="Ryan Klugman" userId="670d81e9-7bea-4656-8ed9-82a65e9ee468" providerId="ADAL" clId="{6BD92137-2C65-49DE-B21E-A147DD137012}" dt="2017-09-03T22:42:09.942" v="0" actId="478"/>
          <ac:spMkLst>
            <pc:docMk/>
            <pc:sldMk cId="3867896498" sldId="257"/>
            <ac:spMk id="3" creationId="{4819D678-1EF4-4362-9C46-4DF9AC72D502}"/>
          </ac:spMkLst>
        </pc:spChg>
        <pc:picChg chg="add del mod">
          <ac:chgData name="Ryan Klugman" userId="670d81e9-7bea-4656-8ed9-82a65e9ee468" providerId="ADAL" clId="{6BD92137-2C65-49DE-B21E-A147DD137012}" dt="2017-09-03T22:42:15.612" v="3" actId="478"/>
          <ac:picMkLst>
            <pc:docMk/>
            <pc:sldMk cId="3867896498" sldId="257"/>
            <ac:picMk id="4" creationId="{356BEC70-3B93-492D-A5F9-4F10958ED1BB}"/>
          </ac:picMkLst>
        </pc:picChg>
        <pc:picChg chg="add mod">
          <ac:chgData name="Ryan Klugman" userId="670d81e9-7bea-4656-8ed9-82a65e9ee468" providerId="ADAL" clId="{6BD92137-2C65-49DE-B21E-A147DD137012}" dt="2017-09-04T01:18:37.582" v="2586" actId="20577"/>
          <ac:picMkLst>
            <pc:docMk/>
            <pc:sldMk cId="3867896498" sldId="257"/>
            <ac:picMk id="5" creationId="{199058BD-4900-415F-A07C-5307FD731C2A}"/>
          </ac:picMkLst>
        </pc:picChg>
      </pc:sldChg>
      <pc:sldChg chg="modSp add">
        <pc:chgData name="Ryan Klugman" userId="670d81e9-7bea-4656-8ed9-82a65e9ee468" providerId="ADAL" clId="{6BD92137-2C65-49DE-B21E-A147DD137012}" dt="2017-09-03T23:49:40.298" v="2384" actId="20577"/>
        <pc:sldMkLst>
          <pc:docMk/>
          <pc:sldMk cId="119419367" sldId="258"/>
        </pc:sldMkLst>
        <pc:spChg chg="mod">
          <ac:chgData name="Ryan Klugman" userId="670d81e9-7bea-4656-8ed9-82a65e9ee468" providerId="ADAL" clId="{6BD92137-2C65-49DE-B21E-A147DD137012}" dt="2017-09-03T23:49:40.298" v="2384" actId="20577"/>
          <ac:spMkLst>
            <pc:docMk/>
            <pc:sldMk cId="119419367" sldId="258"/>
            <ac:spMk id="2" creationId="{E03CE05D-C3DA-47CC-AC1F-8C674769EC66}"/>
          </ac:spMkLst>
        </pc:spChg>
        <pc:spChg chg="mod">
          <ac:chgData name="Ryan Klugman" userId="670d81e9-7bea-4656-8ed9-82a65e9ee468" providerId="ADAL" clId="{6BD92137-2C65-49DE-B21E-A147DD137012}" dt="2017-09-03T22:54:57.654" v="525" actId="404"/>
          <ac:spMkLst>
            <pc:docMk/>
            <pc:sldMk cId="119419367" sldId="258"/>
            <ac:spMk id="3" creationId="{7E5726A0-0EE0-4D5E-8ABB-50D864C4AA11}"/>
          </ac:spMkLst>
        </pc:spChg>
      </pc:sldChg>
      <pc:sldChg chg="addSp modSp add">
        <pc:chgData name="Ryan Klugman" userId="670d81e9-7bea-4656-8ed9-82a65e9ee468" providerId="ADAL" clId="{6BD92137-2C65-49DE-B21E-A147DD137012}" dt="2017-09-04T01:17:46.424" v="2585" actId="1076"/>
        <pc:sldMkLst>
          <pc:docMk/>
          <pc:sldMk cId="832432314" sldId="259"/>
        </pc:sldMkLst>
        <pc:spChg chg="mod">
          <ac:chgData name="Ryan Klugman" userId="670d81e9-7bea-4656-8ed9-82a65e9ee468" providerId="ADAL" clId="{6BD92137-2C65-49DE-B21E-A147DD137012}" dt="2017-09-04T01:17:21.808" v="2582" actId="20577"/>
          <ac:spMkLst>
            <pc:docMk/>
            <pc:sldMk cId="832432314" sldId="259"/>
            <ac:spMk id="2" creationId="{E03CE05D-C3DA-47CC-AC1F-8C674769EC66}"/>
          </ac:spMkLst>
        </pc:spChg>
        <pc:spChg chg="mod">
          <ac:chgData name="Ryan Klugman" userId="670d81e9-7bea-4656-8ed9-82a65e9ee468" providerId="ADAL" clId="{6BD92137-2C65-49DE-B21E-A147DD137012}" dt="2017-09-03T22:52:39.909" v="390" actId="6549"/>
          <ac:spMkLst>
            <pc:docMk/>
            <pc:sldMk cId="832432314" sldId="259"/>
            <ac:spMk id="3" creationId="{7E5726A0-0EE0-4D5E-8ABB-50D864C4AA11}"/>
          </ac:spMkLst>
        </pc:spChg>
        <pc:picChg chg="add mod modCrop">
          <ac:chgData name="Ryan Klugman" userId="670d81e9-7bea-4656-8ed9-82a65e9ee468" providerId="ADAL" clId="{6BD92137-2C65-49DE-B21E-A147DD137012}" dt="2017-09-04T01:17:46.424" v="2585" actId="1076"/>
          <ac:picMkLst>
            <pc:docMk/>
            <pc:sldMk cId="832432314" sldId="259"/>
            <ac:picMk id="4" creationId="{B1A51FBC-98B9-4CD6-BD77-59D222D31439}"/>
          </ac:picMkLst>
        </pc:picChg>
      </pc:sldChg>
      <pc:sldChg chg="addSp modSp add">
        <pc:chgData name="Ryan Klugman" userId="670d81e9-7bea-4656-8ed9-82a65e9ee468" providerId="ADAL" clId="{6BD92137-2C65-49DE-B21E-A147DD137012}" dt="2017-09-04T01:06:04.495" v="2495" actId="20577"/>
        <pc:sldMkLst>
          <pc:docMk/>
          <pc:sldMk cId="931049609" sldId="260"/>
        </pc:sldMkLst>
        <pc:spChg chg="mod">
          <ac:chgData name="Ryan Klugman" userId="670d81e9-7bea-4656-8ed9-82a65e9ee468" providerId="ADAL" clId="{6BD92137-2C65-49DE-B21E-A147DD137012}" dt="2017-09-03T23:41:37.249" v="2053" actId="114"/>
          <ac:spMkLst>
            <pc:docMk/>
            <pc:sldMk cId="931049609" sldId="260"/>
            <ac:spMk id="2" creationId="{E03CE05D-C3DA-47CC-AC1F-8C674769EC66}"/>
          </ac:spMkLst>
        </pc:spChg>
        <pc:spChg chg="mod">
          <ac:chgData name="Ryan Klugman" userId="670d81e9-7bea-4656-8ed9-82a65e9ee468" providerId="ADAL" clId="{6BD92137-2C65-49DE-B21E-A147DD137012}" dt="2017-09-03T22:56:57.442" v="632" actId="20577"/>
          <ac:spMkLst>
            <pc:docMk/>
            <pc:sldMk cId="931049609" sldId="260"/>
            <ac:spMk id="3" creationId="{7E5726A0-0EE0-4D5E-8ABB-50D864C4AA11}"/>
          </ac:spMkLst>
        </pc:spChg>
        <pc:spChg chg="add mod">
          <ac:chgData name="Ryan Klugman" userId="670d81e9-7bea-4656-8ed9-82a65e9ee468" providerId="ADAL" clId="{6BD92137-2C65-49DE-B21E-A147DD137012}" dt="2017-09-04T01:05:12.967" v="2450" actId="208"/>
          <ac:spMkLst>
            <pc:docMk/>
            <pc:sldMk cId="931049609" sldId="260"/>
            <ac:spMk id="4" creationId="{96A81932-1AD6-47DA-B859-05F62DA78B00}"/>
          </ac:spMkLst>
        </pc:spChg>
        <pc:spChg chg="add mod">
          <ac:chgData name="Ryan Klugman" userId="670d81e9-7bea-4656-8ed9-82a65e9ee468" providerId="ADAL" clId="{6BD92137-2C65-49DE-B21E-A147DD137012}" dt="2017-09-04T01:05:12.967" v="2450" actId="208"/>
          <ac:spMkLst>
            <pc:docMk/>
            <pc:sldMk cId="931049609" sldId="260"/>
            <ac:spMk id="5" creationId="{66578AD9-FA7D-44B3-B393-0E8BA0EACCC0}"/>
          </ac:spMkLst>
        </pc:spChg>
        <pc:spChg chg="add mod">
          <ac:chgData name="Ryan Klugman" userId="670d81e9-7bea-4656-8ed9-82a65e9ee468" providerId="ADAL" clId="{6BD92137-2C65-49DE-B21E-A147DD137012}" dt="2017-09-04T01:05:12.967" v="2450" actId="208"/>
          <ac:spMkLst>
            <pc:docMk/>
            <pc:sldMk cId="931049609" sldId="260"/>
            <ac:spMk id="6" creationId="{BB6AB299-E094-4475-AD26-9B769FC68AFF}"/>
          </ac:spMkLst>
        </pc:spChg>
        <pc:spChg chg="add mod">
          <ac:chgData name="Ryan Klugman" userId="670d81e9-7bea-4656-8ed9-82a65e9ee468" providerId="ADAL" clId="{6BD92137-2C65-49DE-B21E-A147DD137012}" dt="2017-09-04T01:05:03.452" v="2449" actId="20577"/>
          <ac:spMkLst>
            <pc:docMk/>
            <pc:sldMk cId="931049609" sldId="260"/>
            <ac:spMk id="7" creationId="{4E2F8FB9-78D3-4E47-947F-C66B487AC748}"/>
          </ac:spMkLst>
        </pc:spChg>
        <pc:spChg chg="add mod">
          <ac:chgData name="Ryan Klugman" userId="670d81e9-7bea-4656-8ed9-82a65e9ee468" providerId="ADAL" clId="{6BD92137-2C65-49DE-B21E-A147DD137012}" dt="2017-09-04T01:05:46.638" v="2479" actId="14100"/>
          <ac:spMkLst>
            <pc:docMk/>
            <pc:sldMk cId="931049609" sldId="260"/>
            <ac:spMk id="8" creationId="{E58FC45A-4E52-4579-822C-58D569917D10}"/>
          </ac:spMkLst>
        </pc:spChg>
        <pc:spChg chg="add mod">
          <ac:chgData name="Ryan Klugman" userId="670d81e9-7bea-4656-8ed9-82a65e9ee468" providerId="ADAL" clId="{6BD92137-2C65-49DE-B21E-A147DD137012}" dt="2017-09-04T01:06:04.495" v="2495" actId="20577"/>
          <ac:spMkLst>
            <pc:docMk/>
            <pc:sldMk cId="931049609" sldId="260"/>
            <ac:spMk id="9" creationId="{3282D43D-7315-450C-B51E-5F21FC57821F}"/>
          </ac:spMkLst>
        </pc:spChg>
      </pc:sldChg>
      <pc:sldChg chg="addSp delSp modSp add del ord">
        <pc:chgData name="Ryan Klugman" userId="670d81e9-7bea-4656-8ed9-82a65e9ee468" providerId="ADAL" clId="{6BD92137-2C65-49DE-B21E-A147DD137012}" dt="2017-09-03T23:31:29.328" v="1504" actId="2696"/>
        <pc:sldMkLst>
          <pc:docMk/>
          <pc:sldMk cId="3544058874" sldId="261"/>
        </pc:sldMkLst>
        <pc:spChg chg="del">
          <ac:chgData name="Ryan Klugman" userId="670d81e9-7bea-4656-8ed9-82a65e9ee468" providerId="ADAL" clId="{6BD92137-2C65-49DE-B21E-A147DD137012}" dt="2017-09-03T22:59:55.296" v="700" actId="478"/>
          <ac:spMkLst>
            <pc:docMk/>
            <pc:sldMk cId="3544058874" sldId="261"/>
            <ac:spMk id="2" creationId="{E03CE05D-C3DA-47CC-AC1F-8C674769EC66}"/>
          </ac:spMkLst>
        </pc:spChg>
        <pc:spChg chg="add del mod">
          <ac:chgData name="Ryan Klugman" userId="670d81e9-7bea-4656-8ed9-82a65e9ee468" providerId="ADAL" clId="{6BD92137-2C65-49DE-B21E-A147DD137012}" dt="2017-09-03T22:59:57.014" v="701" actId="478"/>
          <ac:spMkLst>
            <pc:docMk/>
            <pc:sldMk cId="3544058874" sldId="261"/>
            <ac:spMk id="5" creationId="{84E5E5FC-2D20-4FDE-9CED-67DDE27D72A0}"/>
          </ac:spMkLst>
        </pc:spChg>
        <pc:spChg chg="add del mod">
          <ac:chgData name="Ryan Klugman" userId="670d81e9-7bea-4656-8ed9-82a65e9ee468" providerId="ADAL" clId="{6BD92137-2C65-49DE-B21E-A147DD137012}" dt="2017-09-03T23:03:44.197" v="747" actId="478"/>
          <ac:spMkLst>
            <pc:docMk/>
            <pc:sldMk cId="3544058874" sldId="261"/>
            <ac:spMk id="18" creationId="{710DA0DA-3562-4037-ACB2-3A455C11A563}"/>
          </ac:spMkLst>
        </pc:spChg>
        <pc:spChg chg="add mod">
          <ac:chgData name="Ryan Klugman" userId="670d81e9-7bea-4656-8ed9-82a65e9ee468" providerId="ADAL" clId="{6BD92137-2C65-49DE-B21E-A147DD137012}" dt="2017-09-03T23:11:45.053" v="948" actId="14100"/>
          <ac:spMkLst>
            <pc:docMk/>
            <pc:sldMk cId="3544058874" sldId="261"/>
            <ac:spMk id="19" creationId="{6EFA0B39-E47E-40BA-91E1-8FEC7CC1EFD0}"/>
          </ac:spMkLst>
        </pc:spChg>
        <pc:spChg chg="add del mod">
          <ac:chgData name="Ryan Klugman" userId="670d81e9-7bea-4656-8ed9-82a65e9ee468" providerId="ADAL" clId="{6BD92137-2C65-49DE-B21E-A147DD137012}" dt="2017-09-03T23:03:04.759" v="737" actId="2696"/>
          <ac:spMkLst>
            <pc:docMk/>
            <pc:sldMk cId="3544058874" sldId="261"/>
            <ac:spMk id="20" creationId="{F576A3FE-842D-4B0B-8AD1-BD2600B178EB}"/>
          </ac:spMkLst>
        </pc:spChg>
        <pc:spChg chg="add del mod">
          <ac:chgData name="Ryan Klugman" userId="670d81e9-7bea-4656-8ed9-82a65e9ee468" providerId="ADAL" clId="{6BD92137-2C65-49DE-B21E-A147DD137012}" dt="2017-09-03T23:03:49.885" v="749" actId="478"/>
          <ac:spMkLst>
            <pc:docMk/>
            <pc:sldMk cId="3544058874" sldId="261"/>
            <ac:spMk id="21" creationId="{2761B000-F73F-477D-BE5C-9AF22122F2A3}"/>
          </ac:spMkLst>
        </pc:spChg>
        <pc:spChg chg="add mod">
          <ac:chgData name="Ryan Klugman" userId="670d81e9-7bea-4656-8ed9-82a65e9ee468" providerId="ADAL" clId="{6BD92137-2C65-49DE-B21E-A147DD137012}" dt="2017-09-03T23:11:48.257" v="949" actId="14100"/>
          <ac:spMkLst>
            <pc:docMk/>
            <pc:sldMk cId="3544058874" sldId="261"/>
            <ac:spMk id="22" creationId="{DE46858C-DD31-4852-B3B3-E49758D0BC89}"/>
          </ac:spMkLst>
        </pc:spChg>
        <pc:spChg chg="add mod">
          <ac:chgData name="Ryan Klugman" userId="670d81e9-7bea-4656-8ed9-82a65e9ee468" providerId="ADAL" clId="{6BD92137-2C65-49DE-B21E-A147DD137012}" dt="2017-09-03T23:04:00.875" v="753" actId="1076"/>
          <ac:spMkLst>
            <pc:docMk/>
            <pc:sldMk cId="3544058874" sldId="261"/>
            <ac:spMk id="23" creationId="{8C40C898-71E0-49DD-9934-482DB3828F28}"/>
          </ac:spMkLst>
        </pc:spChg>
        <pc:spChg chg="add mod">
          <ac:chgData name="Ryan Klugman" userId="670d81e9-7bea-4656-8ed9-82a65e9ee468" providerId="ADAL" clId="{6BD92137-2C65-49DE-B21E-A147DD137012}" dt="2017-09-03T23:08:03.926" v="853" actId="1076"/>
          <ac:spMkLst>
            <pc:docMk/>
            <pc:sldMk cId="3544058874" sldId="261"/>
            <ac:spMk id="68" creationId="{33B07938-5B02-4927-B64E-83A3C626945A}"/>
          </ac:spMkLst>
        </pc:spChg>
        <pc:spChg chg="add mod">
          <ac:chgData name="Ryan Klugman" userId="670d81e9-7bea-4656-8ed9-82a65e9ee468" providerId="ADAL" clId="{6BD92137-2C65-49DE-B21E-A147DD137012}" dt="2017-09-03T23:07:54.403" v="852" actId="1076"/>
          <ac:spMkLst>
            <pc:docMk/>
            <pc:sldMk cId="3544058874" sldId="261"/>
            <ac:spMk id="69" creationId="{249450C3-D78E-470C-BB71-D16609A55CA5}"/>
          </ac:spMkLst>
        </pc:spChg>
        <pc:spChg chg="add mod">
          <ac:chgData name="Ryan Klugman" userId="670d81e9-7bea-4656-8ed9-82a65e9ee468" providerId="ADAL" clId="{6BD92137-2C65-49DE-B21E-A147DD137012}" dt="2017-09-03T23:07:52.174" v="851" actId="1076"/>
          <ac:spMkLst>
            <pc:docMk/>
            <pc:sldMk cId="3544058874" sldId="261"/>
            <ac:spMk id="70" creationId="{1DB985CF-8E78-44C3-B78C-563F602B0E63}"/>
          </ac:spMkLst>
        </pc:spChg>
        <pc:spChg chg="add mod">
          <ac:chgData name="Ryan Klugman" userId="670d81e9-7bea-4656-8ed9-82a65e9ee468" providerId="ADAL" clId="{6BD92137-2C65-49DE-B21E-A147DD137012}" dt="2017-09-03T23:08:41.247" v="861" actId="20577"/>
          <ac:spMkLst>
            <pc:docMk/>
            <pc:sldMk cId="3544058874" sldId="261"/>
            <ac:spMk id="72" creationId="{73842922-4453-431E-BCFE-99307B5440C8}"/>
          </ac:spMkLst>
        </pc:spChg>
        <pc:spChg chg="add del mod">
          <ac:chgData name="Ryan Klugman" userId="670d81e9-7bea-4656-8ed9-82a65e9ee468" providerId="ADAL" clId="{6BD92137-2C65-49DE-B21E-A147DD137012}" dt="2017-09-03T23:09:03.065" v="863" actId="2696"/>
          <ac:spMkLst>
            <pc:docMk/>
            <pc:sldMk cId="3544058874" sldId="261"/>
            <ac:spMk id="77" creationId="{94C07634-655E-4953-8117-A982EB64F0FD}"/>
          </ac:spMkLst>
        </pc:spChg>
        <pc:spChg chg="add mod">
          <ac:chgData name="Ryan Klugman" userId="670d81e9-7bea-4656-8ed9-82a65e9ee468" providerId="ADAL" clId="{6BD92137-2C65-49DE-B21E-A147DD137012}" dt="2017-09-03T23:13:26.471" v="1011" actId="1076"/>
          <ac:spMkLst>
            <pc:docMk/>
            <pc:sldMk cId="3544058874" sldId="261"/>
            <ac:spMk id="82" creationId="{B48436AE-3CD9-47D8-821E-474B9F52152F}"/>
          </ac:spMkLst>
        </pc:spChg>
        <pc:spChg chg="add mod">
          <ac:chgData name="Ryan Klugman" userId="670d81e9-7bea-4656-8ed9-82a65e9ee468" providerId="ADAL" clId="{6BD92137-2C65-49DE-B21E-A147DD137012}" dt="2017-09-03T23:13:26.471" v="1011" actId="1076"/>
          <ac:spMkLst>
            <pc:docMk/>
            <pc:sldMk cId="3544058874" sldId="261"/>
            <ac:spMk id="83" creationId="{D37F30C2-6CFA-4104-A467-2D3B016E6A0E}"/>
          </ac:spMkLst>
        </pc:spChg>
        <pc:spChg chg="add mod">
          <ac:chgData name="Ryan Klugman" userId="670d81e9-7bea-4656-8ed9-82a65e9ee468" providerId="ADAL" clId="{6BD92137-2C65-49DE-B21E-A147DD137012}" dt="2017-09-03T23:13:26.471" v="1011" actId="1076"/>
          <ac:spMkLst>
            <pc:docMk/>
            <pc:sldMk cId="3544058874" sldId="261"/>
            <ac:spMk id="84" creationId="{CEBFF9F8-D4A2-4484-A897-1405E3FF2DF4}"/>
          </ac:spMkLst>
        </pc:spChg>
        <pc:spChg chg="add mod">
          <ac:chgData name="Ryan Klugman" userId="670d81e9-7bea-4656-8ed9-82a65e9ee468" providerId="ADAL" clId="{6BD92137-2C65-49DE-B21E-A147DD137012}" dt="2017-09-03T23:13:26.471" v="1011" actId="1076"/>
          <ac:spMkLst>
            <pc:docMk/>
            <pc:sldMk cId="3544058874" sldId="261"/>
            <ac:spMk id="85" creationId="{61DB5F18-0CE2-41CF-8E6A-6A7A3D45C374}"/>
          </ac:spMkLst>
        </pc:spChg>
        <pc:spChg chg="add mod">
          <ac:chgData name="Ryan Klugman" userId="670d81e9-7bea-4656-8ed9-82a65e9ee468" providerId="ADAL" clId="{6BD92137-2C65-49DE-B21E-A147DD137012}" dt="2017-09-03T23:13:26.471" v="1011" actId="1076"/>
          <ac:spMkLst>
            <pc:docMk/>
            <pc:sldMk cId="3544058874" sldId="261"/>
            <ac:spMk id="86" creationId="{02614571-EFC9-493D-8B25-6EFCC130D806}"/>
          </ac:spMkLst>
        </pc:spChg>
        <pc:spChg chg="add mod">
          <ac:chgData name="Ryan Klugman" userId="670d81e9-7bea-4656-8ed9-82a65e9ee468" providerId="ADAL" clId="{6BD92137-2C65-49DE-B21E-A147DD137012}" dt="2017-09-03T23:13:26.471" v="1011" actId="1076"/>
          <ac:spMkLst>
            <pc:docMk/>
            <pc:sldMk cId="3544058874" sldId="261"/>
            <ac:spMk id="87" creationId="{537DC6CE-98BB-4FF1-AEED-31C6E3898F4A}"/>
          </ac:spMkLst>
        </pc:spChg>
        <pc:inkChg chg="add del">
          <ac:chgData name="Ryan Klugman" userId="670d81e9-7bea-4656-8ed9-82a65e9ee468" providerId="ADAL" clId="{6BD92137-2C65-49DE-B21E-A147DD137012}" dt="2017-09-03T23:00:25.566" v="706" actId="2696"/>
          <ac:inkMkLst>
            <pc:docMk/>
            <pc:sldMk cId="3544058874" sldId="261"/>
            <ac:inkMk id="2" creationId="{F7EC787F-7D69-4B35-B486-B1AC3D86FAAA}"/>
          </ac:inkMkLst>
        </pc:inkChg>
        <pc:inkChg chg="add del">
          <ac:chgData name="Ryan Klugman" userId="670d81e9-7bea-4656-8ed9-82a65e9ee468" providerId="ADAL" clId="{6BD92137-2C65-49DE-B21E-A147DD137012}" dt="2017-09-03T23:00:24.968" v="705" actId="2696"/>
          <ac:inkMkLst>
            <pc:docMk/>
            <pc:sldMk cId="3544058874" sldId="261"/>
            <ac:inkMk id="4" creationId="{0B8158FD-7FC4-4834-B108-D930F0A265EB}"/>
          </ac:inkMkLst>
        </pc:inkChg>
        <pc:inkChg chg="add">
          <ac:chgData name="Ryan Klugman" userId="670d81e9-7bea-4656-8ed9-82a65e9ee468" providerId="ADAL" clId="{6BD92137-2C65-49DE-B21E-A147DD137012}" dt="2017-09-03T23:00:23.201" v="704" actId="2696"/>
          <ac:inkMkLst>
            <pc:docMk/>
            <pc:sldMk cId="3544058874" sldId="261"/>
            <ac:inkMk id="5" creationId="{F83D77E7-3C2B-4FCB-BD6C-DC5BD7016A29}"/>
          </ac:inkMkLst>
        </pc:inkChg>
        <pc:inkChg chg="add del">
          <ac:chgData name="Ryan Klugman" userId="670d81e9-7bea-4656-8ed9-82a65e9ee468" providerId="ADAL" clId="{6BD92137-2C65-49DE-B21E-A147DD137012}" dt="2017-09-03T23:00:36.859" v="711" actId="2696"/>
          <ac:inkMkLst>
            <pc:docMk/>
            <pc:sldMk cId="3544058874" sldId="261"/>
            <ac:inkMk id="6" creationId="{3FD50E31-1AE8-4387-A5E3-379769943893}"/>
          </ac:inkMkLst>
        </pc:inkChg>
        <pc:inkChg chg="add del">
          <ac:chgData name="Ryan Klugman" userId="670d81e9-7bea-4656-8ed9-82a65e9ee468" providerId="ADAL" clId="{6BD92137-2C65-49DE-B21E-A147DD137012}" dt="2017-09-03T23:00:36.464" v="710" actId="2696"/>
          <ac:inkMkLst>
            <pc:docMk/>
            <pc:sldMk cId="3544058874" sldId="261"/>
            <ac:inkMk id="7" creationId="{3A680329-2F7F-494C-8CBA-B34E1DF4D5E6}"/>
          </ac:inkMkLst>
        </pc:inkChg>
        <pc:inkChg chg="add">
          <ac:chgData name="Ryan Klugman" userId="670d81e9-7bea-4656-8ed9-82a65e9ee468" providerId="ADAL" clId="{6BD92137-2C65-49DE-B21E-A147DD137012}" dt="2017-09-03T23:00:35.742" v="709" actId="2696"/>
          <ac:inkMkLst>
            <pc:docMk/>
            <pc:sldMk cId="3544058874" sldId="261"/>
            <ac:inkMk id="8" creationId="{80DDD453-821C-4B7D-B826-176F5139551E}"/>
          </ac:inkMkLst>
        </pc:inkChg>
        <pc:inkChg chg="add del">
          <ac:chgData name="Ryan Klugman" userId="670d81e9-7bea-4656-8ed9-82a65e9ee468" providerId="ADAL" clId="{6BD92137-2C65-49DE-B21E-A147DD137012}" dt="2017-09-03T23:00:50.398" v="716" actId="2696"/>
          <ac:inkMkLst>
            <pc:docMk/>
            <pc:sldMk cId="3544058874" sldId="261"/>
            <ac:inkMk id="9" creationId="{A582D55A-9166-45FC-A97B-DAC7D43FEAF8}"/>
          </ac:inkMkLst>
        </pc:inkChg>
        <pc:inkChg chg="add del">
          <ac:chgData name="Ryan Klugman" userId="670d81e9-7bea-4656-8ed9-82a65e9ee468" providerId="ADAL" clId="{6BD92137-2C65-49DE-B21E-A147DD137012}" dt="2017-09-03T23:00:48.992" v="715" actId="2696"/>
          <ac:inkMkLst>
            <pc:docMk/>
            <pc:sldMk cId="3544058874" sldId="261"/>
            <ac:inkMk id="10" creationId="{C0A40D04-0346-4E69-B8CE-F57926AE6AB1}"/>
          </ac:inkMkLst>
        </pc:inkChg>
        <pc:inkChg chg="add">
          <ac:chgData name="Ryan Klugman" userId="670d81e9-7bea-4656-8ed9-82a65e9ee468" providerId="ADAL" clId="{6BD92137-2C65-49DE-B21E-A147DD137012}" dt="2017-09-03T23:00:44.441" v="714" actId="2696"/>
          <ac:inkMkLst>
            <pc:docMk/>
            <pc:sldMk cId="3544058874" sldId="261"/>
            <ac:inkMk id="11" creationId="{DA47A4BA-CF9E-4E44-9B3E-18747CED455C}"/>
          </ac:inkMkLst>
        </pc:inkChg>
        <pc:inkChg chg="add del">
          <ac:chgData name="Ryan Klugman" userId="670d81e9-7bea-4656-8ed9-82a65e9ee468" providerId="ADAL" clId="{6BD92137-2C65-49DE-B21E-A147DD137012}" dt="2017-09-03T23:01:30.705" v="726" actId="2696"/>
          <ac:inkMkLst>
            <pc:docMk/>
            <pc:sldMk cId="3544058874" sldId="261"/>
            <ac:inkMk id="12" creationId="{31AA2E85-333B-4EB6-95FF-C37D51432DC7}"/>
          </ac:inkMkLst>
        </pc:inkChg>
        <pc:inkChg chg="add del">
          <ac:chgData name="Ryan Klugman" userId="670d81e9-7bea-4656-8ed9-82a65e9ee468" providerId="ADAL" clId="{6BD92137-2C65-49DE-B21E-A147DD137012}" dt="2017-09-03T23:01:30.464" v="725" actId="2696"/>
          <ac:inkMkLst>
            <pc:docMk/>
            <pc:sldMk cId="3544058874" sldId="261"/>
            <ac:inkMk id="13" creationId="{C318C25B-F647-44C9-A114-A51371E22F50}"/>
          </ac:inkMkLst>
        </pc:inkChg>
        <pc:inkChg chg="add del">
          <ac:chgData name="Ryan Klugman" userId="670d81e9-7bea-4656-8ed9-82a65e9ee468" providerId="ADAL" clId="{6BD92137-2C65-49DE-B21E-A147DD137012}" dt="2017-09-03T23:01:30.267" v="724" actId="2696"/>
          <ac:inkMkLst>
            <pc:docMk/>
            <pc:sldMk cId="3544058874" sldId="261"/>
            <ac:inkMk id="14" creationId="{2CC4F263-D299-46ED-8FD5-E173C7AA08D9}"/>
          </ac:inkMkLst>
        </pc:inkChg>
        <pc:inkChg chg="add del">
          <ac:chgData name="Ryan Klugman" userId="670d81e9-7bea-4656-8ed9-82a65e9ee468" providerId="ADAL" clId="{6BD92137-2C65-49DE-B21E-A147DD137012}" dt="2017-09-03T23:01:22.566" v="722" actId="2696"/>
          <ac:inkMkLst>
            <pc:docMk/>
            <pc:sldMk cId="3544058874" sldId="261"/>
            <ac:inkMk id="15" creationId="{128BB03E-863F-4E31-9308-244C4F500182}"/>
          </ac:inkMkLst>
        </pc:inkChg>
        <pc:inkChg chg="add del">
          <ac:chgData name="Ryan Klugman" userId="670d81e9-7bea-4656-8ed9-82a65e9ee468" providerId="ADAL" clId="{6BD92137-2C65-49DE-B21E-A147DD137012}" dt="2017-09-03T23:01:30.070" v="723" actId="2696"/>
          <ac:inkMkLst>
            <pc:docMk/>
            <pc:sldMk cId="3544058874" sldId="261"/>
            <ac:inkMk id="16" creationId="{76FE2C32-3FF8-4A14-A4CD-4FEEAF9B2087}"/>
          </ac:inkMkLst>
        </pc:inkChg>
        <pc:inkChg chg="add">
          <ac:chgData name="Ryan Klugman" userId="670d81e9-7bea-4656-8ed9-82a65e9ee468" providerId="ADAL" clId="{6BD92137-2C65-49DE-B21E-A147DD137012}" dt="2017-09-03T23:01:22.566" v="722" actId="2696"/>
          <ac:inkMkLst>
            <pc:docMk/>
            <pc:sldMk cId="3544058874" sldId="261"/>
            <ac:inkMk id="17" creationId="{348C6D42-518C-42DC-8574-4C14CEF5350D}"/>
          </ac:inkMkLst>
        </pc:inkChg>
        <pc:inkChg chg="add del">
          <ac:chgData name="Ryan Klugman" userId="670d81e9-7bea-4656-8ed9-82a65e9ee468" providerId="ADAL" clId="{6BD92137-2C65-49DE-B21E-A147DD137012}" dt="2017-09-03T23:04:21.372" v="756" actId="2696"/>
          <ac:inkMkLst>
            <pc:docMk/>
            <pc:sldMk cId="3544058874" sldId="261"/>
            <ac:inkMk id="24" creationId="{9ACC488B-C528-498A-B21F-FBCEF54F42D6}"/>
          </ac:inkMkLst>
        </pc:inkChg>
        <pc:inkChg chg="add del">
          <ac:chgData name="Ryan Klugman" userId="670d81e9-7bea-4656-8ed9-82a65e9ee468" providerId="ADAL" clId="{6BD92137-2C65-49DE-B21E-A147DD137012}" dt="2017-09-03T23:04:36.684" v="793" actId="2696"/>
          <ac:inkMkLst>
            <pc:docMk/>
            <pc:sldMk cId="3544058874" sldId="261"/>
            <ac:inkMk id="25" creationId="{2A4F269C-9423-4AF2-9388-9A98E4DA678F}"/>
          </ac:inkMkLst>
        </pc:inkChg>
        <pc:inkChg chg="add del">
          <ac:chgData name="Ryan Klugman" userId="670d81e9-7bea-4656-8ed9-82a65e9ee468" providerId="ADAL" clId="{6BD92137-2C65-49DE-B21E-A147DD137012}" dt="2017-09-03T23:04:36.206" v="792" actId="2696"/>
          <ac:inkMkLst>
            <pc:docMk/>
            <pc:sldMk cId="3544058874" sldId="261"/>
            <ac:inkMk id="26" creationId="{088C560F-412B-4E5F-9755-1DBDB428B46A}"/>
          </ac:inkMkLst>
        </pc:inkChg>
        <pc:inkChg chg="add del">
          <ac:chgData name="Ryan Klugman" userId="670d81e9-7bea-4656-8ed9-82a65e9ee468" providerId="ADAL" clId="{6BD92137-2C65-49DE-B21E-A147DD137012}" dt="2017-09-03T23:04:26.540" v="761" actId="2696"/>
          <ac:inkMkLst>
            <pc:docMk/>
            <pc:sldMk cId="3544058874" sldId="261"/>
            <ac:inkMk id="27" creationId="{D24B56F5-6663-4498-BF01-FE76CD55BA8D}"/>
          </ac:inkMkLst>
        </pc:inkChg>
        <pc:inkChg chg="add del">
          <ac:chgData name="Ryan Klugman" userId="670d81e9-7bea-4656-8ed9-82a65e9ee468" providerId="ADAL" clId="{6BD92137-2C65-49DE-B21E-A147DD137012}" dt="2017-09-03T23:04:35.731" v="791" actId="2696"/>
          <ac:inkMkLst>
            <pc:docMk/>
            <pc:sldMk cId="3544058874" sldId="261"/>
            <ac:inkMk id="28" creationId="{18A8436F-A11A-4AFE-A53D-F4FC045C1EF3}"/>
          </ac:inkMkLst>
        </pc:inkChg>
        <pc:inkChg chg="add del">
          <ac:chgData name="Ryan Klugman" userId="670d81e9-7bea-4656-8ed9-82a65e9ee468" providerId="ADAL" clId="{6BD92137-2C65-49DE-B21E-A147DD137012}" dt="2017-09-03T23:04:27.017" v="764" actId="2696"/>
          <ac:inkMkLst>
            <pc:docMk/>
            <pc:sldMk cId="3544058874" sldId="261"/>
            <ac:inkMk id="29" creationId="{C1A39227-AB25-4582-9981-1281B398D994}"/>
          </ac:inkMkLst>
        </pc:inkChg>
        <pc:inkChg chg="add del">
          <ac:chgData name="Ryan Klugman" userId="670d81e9-7bea-4656-8ed9-82a65e9ee468" providerId="ADAL" clId="{6BD92137-2C65-49DE-B21E-A147DD137012}" dt="2017-09-03T23:04:35.454" v="790" actId="2696"/>
          <ac:inkMkLst>
            <pc:docMk/>
            <pc:sldMk cId="3544058874" sldId="261"/>
            <ac:inkMk id="30" creationId="{FA88A3DD-4DCA-4CDF-BBCD-F58F84E4CD00}"/>
          </ac:inkMkLst>
        </pc:inkChg>
        <pc:inkChg chg="add del">
          <ac:chgData name="Ryan Klugman" userId="670d81e9-7bea-4656-8ed9-82a65e9ee468" providerId="ADAL" clId="{6BD92137-2C65-49DE-B21E-A147DD137012}" dt="2017-09-03T23:04:35.122" v="789" actId="2696"/>
          <ac:inkMkLst>
            <pc:docMk/>
            <pc:sldMk cId="3544058874" sldId="261"/>
            <ac:inkMk id="31" creationId="{55B6416C-535D-40D2-995F-AD21D0CF202B}"/>
          </ac:inkMkLst>
        </pc:inkChg>
        <pc:inkChg chg="add del">
          <ac:chgData name="Ryan Klugman" userId="670d81e9-7bea-4656-8ed9-82a65e9ee468" providerId="ADAL" clId="{6BD92137-2C65-49DE-B21E-A147DD137012}" dt="2017-09-03T23:04:27.496" v="767" actId="2696"/>
          <ac:inkMkLst>
            <pc:docMk/>
            <pc:sldMk cId="3544058874" sldId="261"/>
            <ac:inkMk id="32" creationId="{84A6DAA6-B4B3-4C18-98C8-0316B4F31E19}"/>
          </ac:inkMkLst>
        </pc:inkChg>
        <pc:inkChg chg="add del">
          <ac:chgData name="Ryan Klugman" userId="670d81e9-7bea-4656-8ed9-82a65e9ee468" providerId="ADAL" clId="{6BD92137-2C65-49DE-B21E-A147DD137012}" dt="2017-09-03T23:04:34.806" v="788" actId="2696"/>
          <ac:inkMkLst>
            <pc:docMk/>
            <pc:sldMk cId="3544058874" sldId="261"/>
            <ac:inkMk id="33" creationId="{18259453-0411-467F-B8F9-4CD2EF6E5D30}"/>
          </ac:inkMkLst>
        </pc:inkChg>
        <pc:inkChg chg="add del">
          <ac:chgData name="Ryan Klugman" userId="670d81e9-7bea-4656-8ed9-82a65e9ee468" providerId="ADAL" clId="{6BD92137-2C65-49DE-B21E-A147DD137012}" dt="2017-09-03T23:04:34.437" v="787" actId="2696"/>
          <ac:inkMkLst>
            <pc:docMk/>
            <pc:sldMk cId="3544058874" sldId="261"/>
            <ac:inkMk id="34" creationId="{5B02D45E-8932-44CB-92F1-4A19B965A1DD}"/>
          </ac:inkMkLst>
        </pc:inkChg>
        <pc:inkChg chg="add">
          <ac:chgData name="Ryan Klugman" userId="670d81e9-7bea-4656-8ed9-82a65e9ee468" providerId="ADAL" clId="{6BD92137-2C65-49DE-B21E-A147DD137012}" dt="2017-09-03T23:04:27.496" v="767" actId="2696"/>
          <ac:inkMkLst>
            <pc:docMk/>
            <pc:sldMk cId="3544058874" sldId="261"/>
            <ac:inkMk id="35" creationId="{C5845D4C-5495-4293-BAAA-AD964F69F8CB}"/>
          </ac:inkMkLst>
        </pc:inkChg>
        <pc:inkChg chg="add del">
          <ac:chgData name="Ryan Klugman" userId="670d81e9-7bea-4656-8ed9-82a65e9ee468" providerId="ADAL" clId="{6BD92137-2C65-49DE-B21E-A147DD137012}" dt="2017-09-03T23:04:34.118" v="786" actId="2696"/>
          <ac:inkMkLst>
            <pc:docMk/>
            <pc:sldMk cId="3544058874" sldId="261"/>
            <ac:inkMk id="36" creationId="{FC836C01-E55E-4260-827F-600FE3DC7C39}"/>
          </ac:inkMkLst>
        </pc:inkChg>
        <pc:inkChg chg="add del">
          <ac:chgData name="Ryan Klugman" userId="670d81e9-7bea-4656-8ed9-82a65e9ee468" providerId="ADAL" clId="{6BD92137-2C65-49DE-B21E-A147DD137012}" dt="2017-09-03T23:04:33.747" v="785" actId="2696"/>
          <ac:inkMkLst>
            <pc:docMk/>
            <pc:sldMk cId="3544058874" sldId="261"/>
            <ac:inkMk id="37" creationId="{752AB44F-9C76-4B25-B194-8B080A8EA261}"/>
          </ac:inkMkLst>
        </pc:inkChg>
        <pc:inkChg chg="add del">
          <ac:chgData name="Ryan Klugman" userId="670d81e9-7bea-4656-8ed9-82a65e9ee468" providerId="ADAL" clId="{6BD92137-2C65-49DE-B21E-A147DD137012}" dt="2017-09-03T23:04:29.685" v="772" actId="2696"/>
          <ac:inkMkLst>
            <pc:docMk/>
            <pc:sldMk cId="3544058874" sldId="261"/>
            <ac:inkMk id="38" creationId="{48987980-B3A4-44B8-B42A-D53CF3B39436}"/>
          </ac:inkMkLst>
        </pc:inkChg>
        <pc:inkChg chg="add del">
          <ac:chgData name="Ryan Klugman" userId="670d81e9-7bea-4656-8ed9-82a65e9ee468" providerId="ADAL" clId="{6BD92137-2C65-49DE-B21E-A147DD137012}" dt="2017-09-03T23:04:33.491" v="784" actId="2696"/>
          <ac:inkMkLst>
            <pc:docMk/>
            <pc:sldMk cId="3544058874" sldId="261"/>
            <ac:inkMk id="39" creationId="{404A46AF-9250-456D-92B5-D826804F636F}"/>
          </ac:inkMkLst>
        </pc:inkChg>
        <pc:inkChg chg="add del">
          <ac:chgData name="Ryan Klugman" userId="670d81e9-7bea-4656-8ed9-82a65e9ee468" providerId="ADAL" clId="{6BD92137-2C65-49DE-B21E-A147DD137012}" dt="2017-09-03T23:04:30.229" v="774" actId="2696"/>
          <ac:inkMkLst>
            <pc:docMk/>
            <pc:sldMk cId="3544058874" sldId="261"/>
            <ac:inkMk id="40" creationId="{30EDBB6D-C540-4962-BB04-0CC512C1D58A}"/>
          </ac:inkMkLst>
        </pc:inkChg>
        <pc:inkChg chg="add del">
          <ac:chgData name="Ryan Klugman" userId="670d81e9-7bea-4656-8ed9-82a65e9ee468" providerId="ADAL" clId="{6BD92137-2C65-49DE-B21E-A147DD137012}" dt="2017-09-03T23:04:33.244" v="783" actId="2696"/>
          <ac:inkMkLst>
            <pc:docMk/>
            <pc:sldMk cId="3544058874" sldId="261"/>
            <ac:inkMk id="41" creationId="{00D7EB01-B52C-4111-B63E-7FB8F3596778}"/>
          </ac:inkMkLst>
        </pc:inkChg>
        <pc:inkChg chg="add del">
          <ac:chgData name="Ryan Klugman" userId="670d81e9-7bea-4656-8ed9-82a65e9ee468" providerId="ADAL" clId="{6BD92137-2C65-49DE-B21E-A147DD137012}" dt="2017-09-03T23:04:30.809" v="776" actId="2696"/>
          <ac:inkMkLst>
            <pc:docMk/>
            <pc:sldMk cId="3544058874" sldId="261"/>
            <ac:inkMk id="42" creationId="{B2D1320D-06D2-437C-8996-60AF2A839255}"/>
          </ac:inkMkLst>
        </pc:inkChg>
        <pc:inkChg chg="add del">
          <ac:chgData name="Ryan Klugman" userId="670d81e9-7bea-4656-8ed9-82a65e9ee468" providerId="ADAL" clId="{6BD92137-2C65-49DE-B21E-A147DD137012}" dt="2017-09-03T23:04:33.050" v="782" actId="2696"/>
          <ac:inkMkLst>
            <pc:docMk/>
            <pc:sldMk cId="3544058874" sldId="261"/>
            <ac:inkMk id="43" creationId="{365CE7C5-1CE4-421E-8669-A3FBCC4B2992}"/>
          </ac:inkMkLst>
        </pc:inkChg>
        <pc:inkChg chg="add del">
          <ac:chgData name="Ryan Klugman" userId="670d81e9-7bea-4656-8ed9-82a65e9ee468" providerId="ADAL" clId="{6BD92137-2C65-49DE-B21E-A147DD137012}" dt="2017-09-03T23:04:31.339" v="779" actId="2696"/>
          <ac:inkMkLst>
            <pc:docMk/>
            <pc:sldMk cId="3544058874" sldId="261"/>
            <ac:inkMk id="44" creationId="{B6F2C6BB-49D9-4E42-B0F0-D6E574D1E6DF}"/>
          </ac:inkMkLst>
        </pc:inkChg>
        <pc:inkChg chg="add del">
          <ac:chgData name="Ryan Klugman" userId="670d81e9-7bea-4656-8ed9-82a65e9ee468" providerId="ADAL" clId="{6BD92137-2C65-49DE-B21E-A147DD137012}" dt="2017-09-03T23:04:32.857" v="781" actId="2696"/>
          <ac:inkMkLst>
            <pc:docMk/>
            <pc:sldMk cId="3544058874" sldId="261"/>
            <ac:inkMk id="45" creationId="{7AE76171-171F-41BF-BB25-8F5AE31B1493}"/>
          </ac:inkMkLst>
        </pc:inkChg>
        <pc:inkChg chg="add del">
          <ac:chgData name="Ryan Klugman" userId="670d81e9-7bea-4656-8ed9-82a65e9ee468" providerId="ADAL" clId="{6BD92137-2C65-49DE-B21E-A147DD137012}" dt="2017-09-03T23:04:32.475" v="780" actId="2696"/>
          <ac:inkMkLst>
            <pc:docMk/>
            <pc:sldMk cId="3544058874" sldId="261"/>
            <ac:inkMk id="46" creationId="{CE61931F-6B32-4EAB-9B02-67D0B9AEADC6}"/>
          </ac:inkMkLst>
        </pc:inkChg>
        <pc:inkChg chg="add">
          <ac:chgData name="Ryan Klugman" userId="670d81e9-7bea-4656-8ed9-82a65e9ee468" providerId="ADAL" clId="{6BD92137-2C65-49DE-B21E-A147DD137012}" dt="2017-09-03T23:04:31.339" v="779" actId="2696"/>
          <ac:inkMkLst>
            <pc:docMk/>
            <pc:sldMk cId="3544058874" sldId="261"/>
            <ac:inkMk id="47" creationId="{9A25516E-6A41-47FA-9D42-909301AEED20}"/>
          </ac:inkMkLst>
        </pc:inkChg>
        <pc:inkChg chg="add del">
          <ac:chgData name="Ryan Klugman" userId="670d81e9-7bea-4656-8ed9-82a65e9ee468" providerId="ADAL" clId="{6BD92137-2C65-49DE-B21E-A147DD137012}" dt="2017-09-03T23:05:14.091" v="820" actId="2696"/>
          <ac:inkMkLst>
            <pc:docMk/>
            <pc:sldMk cId="3544058874" sldId="261"/>
            <ac:inkMk id="48" creationId="{4B16CF92-6C17-4FCE-9194-E1A8454E1A92}"/>
          </ac:inkMkLst>
        </pc:inkChg>
        <pc:inkChg chg="add del">
          <ac:chgData name="Ryan Klugman" userId="670d81e9-7bea-4656-8ed9-82a65e9ee468" providerId="ADAL" clId="{6BD92137-2C65-49DE-B21E-A147DD137012}" dt="2017-09-03T23:05:13.714" v="819" actId="2696"/>
          <ac:inkMkLst>
            <pc:docMk/>
            <pc:sldMk cId="3544058874" sldId="261"/>
            <ac:inkMk id="49" creationId="{1865B64B-9D64-4DEC-9584-698888461722}"/>
          </ac:inkMkLst>
        </pc:inkChg>
        <pc:inkChg chg="add del">
          <ac:chgData name="Ryan Klugman" userId="670d81e9-7bea-4656-8ed9-82a65e9ee468" providerId="ADAL" clId="{6BD92137-2C65-49DE-B21E-A147DD137012}" dt="2017-09-03T23:05:13.529" v="818" actId="2696"/>
          <ac:inkMkLst>
            <pc:docMk/>
            <pc:sldMk cId="3544058874" sldId="261"/>
            <ac:inkMk id="50" creationId="{8B379F98-83E2-4666-9625-C270E3415E7D}"/>
          </ac:inkMkLst>
        </pc:inkChg>
        <pc:inkChg chg="add del">
          <ac:chgData name="Ryan Klugman" userId="670d81e9-7bea-4656-8ed9-82a65e9ee468" providerId="ADAL" clId="{6BD92137-2C65-49DE-B21E-A147DD137012}" dt="2017-09-03T23:04:49.770" v="800" actId="2696"/>
          <ac:inkMkLst>
            <pc:docMk/>
            <pc:sldMk cId="3544058874" sldId="261"/>
            <ac:inkMk id="51" creationId="{7A41A778-F8AE-43E5-858D-DB83F7A6A1AA}"/>
          </ac:inkMkLst>
        </pc:inkChg>
        <pc:inkChg chg="add del">
          <ac:chgData name="Ryan Klugman" userId="670d81e9-7bea-4656-8ed9-82a65e9ee468" providerId="ADAL" clId="{6BD92137-2C65-49DE-B21E-A147DD137012}" dt="2017-09-03T23:05:13.329" v="817" actId="2696"/>
          <ac:inkMkLst>
            <pc:docMk/>
            <pc:sldMk cId="3544058874" sldId="261"/>
            <ac:inkMk id="52" creationId="{1AE5A2A5-3162-4B12-A788-2B8E9EE93E46}"/>
          </ac:inkMkLst>
        </pc:inkChg>
        <pc:inkChg chg="add del">
          <ac:chgData name="Ryan Klugman" userId="670d81e9-7bea-4656-8ed9-82a65e9ee468" providerId="ADAL" clId="{6BD92137-2C65-49DE-B21E-A147DD137012}" dt="2017-09-03T23:05:13.064" v="816" actId="2696"/>
          <ac:inkMkLst>
            <pc:docMk/>
            <pc:sldMk cId="3544058874" sldId="261"/>
            <ac:inkMk id="53" creationId="{E4B0531A-28F7-4000-8909-AD64492566DD}"/>
          </ac:inkMkLst>
        </pc:inkChg>
        <pc:inkChg chg="add">
          <ac:chgData name="Ryan Klugman" userId="670d81e9-7bea-4656-8ed9-82a65e9ee468" providerId="ADAL" clId="{6BD92137-2C65-49DE-B21E-A147DD137012}" dt="2017-09-03T23:04:49.770" v="800" actId="2696"/>
          <ac:inkMkLst>
            <pc:docMk/>
            <pc:sldMk cId="3544058874" sldId="261"/>
            <ac:inkMk id="54" creationId="{28E7A4E2-E4A7-42EC-ADCA-A9EB1F0681E3}"/>
          </ac:inkMkLst>
        </pc:inkChg>
        <pc:inkChg chg="add del">
          <ac:chgData name="Ryan Klugman" userId="670d81e9-7bea-4656-8ed9-82a65e9ee468" providerId="ADAL" clId="{6BD92137-2C65-49DE-B21E-A147DD137012}" dt="2017-09-03T23:04:59.522" v="815" actId="2696"/>
          <ac:inkMkLst>
            <pc:docMk/>
            <pc:sldMk cId="3544058874" sldId="261"/>
            <ac:inkMk id="55" creationId="{6FB4515F-C93B-4DF2-80AD-A4CD23CC8E1B}"/>
          </ac:inkMkLst>
        </pc:inkChg>
        <pc:inkChg chg="add del">
          <ac:chgData name="Ryan Klugman" userId="670d81e9-7bea-4656-8ed9-82a65e9ee468" providerId="ADAL" clId="{6BD92137-2C65-49DE-B21E-A147DD137012}" dt="2017-09-03T23:04:59.269" v="814" actId="2696"/>
          <ac:inkMkLst>
            <pc:docMk/>
            <pc:sldMk cId="3544058874" sldId="261"/>
            <ac:inkMk id="56" creationId="{78F269B1-FDDC-4DC0-B181-29294E5240FB}"/>
          </ac:inkMkLst>
        </pc:inkChg>
        <pc:inkChg chg="add del">
          <ac:chgData name="Ryan Klugman" userId="670d81e9-7bea-4656-8ed9-82a65e9ee468" providerId="ADAL" clId="{6BD92137-2C65-49DE-B21E-A147DD137012}" dt="2017-09-03T23:04:58.995" v="813" actId="2696"/>
          <ac:inkMkLst>
            <pc:docMk/>
            <pc:sldMk cId="3544058874" sldId="261"/>
            <ac:inkMk id="57" creationId="{AAD0BB44-BF44-4351-A17B-CC5CC3C4A348}"/>
          </ac:inkMkLst>
        </pc:inkChg>
        <pc:inkChg chg="add del">
          <ac:chgData name="Ryan Klugman" userId="670d81e9-7bea-4656-8ed9-82a65e9ee468" providerId="ADAL" clId="{6BD92137-2C65-49DE-B21E-A147DD137012}" dt="2017-09-03T23:04:58.639" v="812" actId="2696"/>
          <ac:inkMkLst>
            <pc:docMk/>
            <pc:sldMk cId="3544058874" sldId="261"/>
            <ac:inkMk id="58" creationId="{C72CA33C-5081-468D-BA89-44181B1DA136}"/>
          </ac:inkMkLst>
        </pc:inkChg>
        <pc:inkChg chg="add del">
          <ac:chgData name="Ryan Klugman" userId="670d81e9-7bea-4656-8ed9-82a65e9ee468" providerId="ADAL" clId="{6BD92137-2C65-49DE-B21E-A147DD137012}" dt="2017-09-03T23:04:56.548" v="807" actId="2696"/>
          <ac:inkMkLst>
            <pc:docMk/>
            <pc:sldMk cId="3544058874" sldId="261"/>
            <ac:inkMk id="59" creationId="{ED01F192-1DC8-4212-B837-23633450C35A}"/>
          </ac:inkMkLst>
        </pc:inkChg>
        <pc:inkChg chg="add del">
          <ac:chgData name="Ryan Klugman" userId="670d81e9-7bea-4656-8ed9-82a65e9ee468" providerId="ADAL" clId="{6BD92137-2C65-49DE-B21E-A147DD137012}" dt="2017-09-03T23:04:58.399" v="811" actId="2696"/>
          <ac:inkMkLst>
            <pc:docMk/>
            <pc:sldMk cId="3544058874" sldId="261"/>
            <ac:inkMk id="60" creationId="{90305C6E-0A2F-400E-8839-E2E1A8518017}"/>
          </ac:inkMkLst>
        </pc:inkChg>
        <pc:inkChg chg="add del">
          <ac:chgData name="Ryan Klugman" userId="670d81e9-7bea-4656-8ed9-82a65e9ee468" providerId="ADAL" clId="{6BD92137-2C65-49DE-B21E-A147DD137012}" dt="2017-09-03T23:04:57.270" v="809" actId="2696"/>
          <ac:inkMkLst>
            <pc:docMk/>
            <pc:sldMk cId="3544058874" sldId="261"/>
            <ac:inkMk id="61" creationId="{0D6DC5CC-36EE-4C4A-BA2B-560243F48670}"/>
          </ac:inkMkLst>
        </pc:inkChg>
        <pc:inkChg chg="add del">
          <ac:chgData name="Ryan Klugman" userId="670d81e9-7bea-4656-8ed9-82a65e9ee468" providerId="ADAL" clId="{6BD92137-2C65-49DE-B21E-A147DD137012}" dt="2017-09-03T23:04:58.141" v="810" actId="2696"/>
          <ac:inkMkLst>
            <pc:docMk/>
            <pc:sldMk cId="3544058874" sldId="261"/>
            <ac:inkMk id="62" creationId="{4207AC45-2088-42D5-9308-CA5282C0F96E}"/>
          </ac:inkMkLst>
        </pc:inkChg>
        <pc:inkChg chg="add">
          <ac:chgData name="Ryan Klugman" userId="670d81e9-7bea-4656-8ed9-82a65e9ee468" providerId="ADAL" clId="{6BD92137-2C65-49DE-B21E-A147DD137012}" dt="2017-09-03T23:04:57.270" v="809" actId="2696"/>
          <ac:inkMkLst>
            <pc:docMk/>
            <pc:sldMk cId="3544058874" sldId="261"/>
            <ac:inkMk id="63" creationId="{48AF041E-6DD8-41F3-B5CE-05208CBFA593}"/>
          </ac:inkMkLst>
        </pc:inkChg>
        <pc:cxnChg chg="add mod">
          <ac:chgData name="Ryan Klugman" userId="670d81e9-7bea-4656-8ed9-82a65e9ee468" providerId="ADAL" clId="{6BD92137-2C65-49DE-B21E-A147DD137012}" dt="2017-09-03T23:05:33.005" v="823" actId="1582"/>
          <ac:cxnSpMkLst>
            <pc:docMk/>
            <pc:sldMk cId="3544058874" sldId="261"/>
            <ac:cxnSpMk id="65" creationId="{70FB9C09-C5BF-4A27-86F8-5B7F2CC0C687}"/>
          </ac:cxnSpMkLst>
        </pc:cxnChg>
        <pc:cxnChg chg="add mod">
          <ac:chgData name="Ryan Klugman" userId="670d81e9-7bea-4656-8ed9-82a65e9ee468" providerId="ADAL" clId="{6BD92137-2C65-49DE-B21E-A147DD137012}" dt="2017-09-03T23:06:34.236" v="831" actId="1076"/>
          <ac:cxnSpMkLst>
            <pc:docMk/>
            <pc:sldMk cId="3544058874" sldId="261"/>
            <ac:cxnSpMk id="66" creationId="{76A17D14-37DB-453D-8098-0AED21536517}"/>
          </ac:cxnSpMkLst>
        </pc:cxnChg>
        <pc:cxnChg chg="add mod">
          <ac:chgData name="Ryan Klugman" userId="670d81e9-7bea-4656-8ed9-82a65e9ee468" providerId="ADAL" clId="{6BD92137-2C65-49DE-B21E-A147DD137012}" dt="2017-09-03T23:06:32.982" v="830" actId="1076"/>
          <ac:cxnSpMkLst>
            <pc:docMk/>
            <pc:sldMk cId="3544058874" sldId="261"/>
            <ac:cxnSpMk id="67" creationId="{348B670F-9A0B-4665-AE9C-5D7AE2205373}"/>
          </ac:cxnSpMkLst>
        </pc:cxnChg>
        <pc:cxnChg chg="add mod">
          <ac:chgData name="Ryan Klugman" userId="670d81e9-7bea-4656-8ed9-82a65e9ee468" providerId="ADAL" clId="{6BD92137-2C65-49DE-B21E-A147DD137012}" dt="2017-09-03T23:09:05.919" v="864" actId="14100"/>
          <ac:cxnSpMkLst>
            <pc:docMk/>
            <pc:sldMk cId="3544058874" sldId="261"/>
            <ac:cxnSpMk id="71" creationId="{600CA548-52B4-4D8E-A90A-1B0ABDD96C28}"/>
          </ac:cxnSpMkLst>
        </pc:cxnChg>
        <pc:cxnChg chg="add del mod">
          <ac:chgData name="Ryan Klugman" userId="670d81e9-7bea-4656-8ed9-82a65e9ee468" providerId="ADAL" clId="{6BD92137-2C65-49DE-B21E-A147DD137012}" dt="2017-09-03T23:08:32.131" v="857" actId="2696"/>
          <ac:cxnSpMkLst>
            <pc:docMk/>
            <pc:sldMk cId="3544058874" sldId="261"/>
            <ac:cxnSpMk id="74" creationId="{87C2E82D-25C4-49D8-AFAF-5768A5515C2D}"/>
          </ac:cxnSpMkLst>
        </pc:cxnChg>
        <pc:cxnChg chg="add del mod">
          <ac:chgData name="Ryan Klugman" userId="670d81e9-7bea-4656-8ed9-82a65e9ee468" providerId="ADAL" clId="{6BD92137-2C65-49DE-B21E-A147DD137012}" dt="2017-09-03T23:08:39.694" v="859" actId="2696"/>
          <ac:cxnSpMkLst>
            <pc:docMk/>
            <pc:sldMk cId="3544058874" sldId="261"/>
            <ac:cxnSpMk id="76" creationId="{8F1F2433-872B-4AD8-A98C-2F80B8747840}"/>
          </ac:cxnSpMkLst>
        </pc:cxnChg>
        <pc:cxnChg chg="add mod">
          <ac:chgData name="Ryan Klugman" userId="670d81e9-7bea-4656-8ed9-82a65e9ee468" providerId="ADAL" clId="{6BD92137-2C65-49DE-B21E-A147DD137012}" dt="2017-09-03T23:09:16.129" v="868" actId="14100"/>
          <ac:cxnSpMkLst>
            <pc:docMk/>
            <pc:sldMk cId="3544058874" sldId="261"/>
            <ac:cxnSpMk id="79" creationId="{7680DD05-8FCA-483D-9B3E-D30F1E358F23}"/>
          </ac:cxnSpMkLst>
        </pc:cxnChg>
      </pc:sldChg>
      <pc:sldChg chg="add del">
        <pc:chgData name="Ryan Klugman" userId="670d81e9-7bea-4656-8ed9-82a65e9ee468" providerId="ADAL" clId="{6BD92137-2C65-49DE-B21E-A147DD137012}" dt="2017-09-03T23:28:00.362" v="1340" actId="2696"/>
        <pc:sldMkLst>
          <pc:docMk/>
          <pc:sldMk cId="692235979" sldId="262"/>
        </pc:sldMkLst>
      </pc:sldChg>
      <pc:sldChg chg="modSp add">
        <pc:chgData name="Ryan Klugman" userId="670d81e9-7bea-4656-8ed9-82a65e9ee468" providerId="ADAL" clId="{6BD92137-2C65-49DE-B21E-A147DD137012}" dt="2017-09-04T01:23:42.735" v="2613" actId="20577"/>
        <pc:sldMkLst>
          <pc:docMk/>
          <pc:sldMk cId="1948289515" sldId="263"/>
        </pc:sldMkLst>
        <pc:spChg chg="mod">
          <ac:chgData name="Ryan Klugman" userId="670d81e9-7bea-4656-8ed9-82a65e9ee468" providerId="ADAL" clId="{6BD92137-2C65-49DE-B21E-A147DD137012}" dt="2017-09-04T01:23:42.735" v="2613" actId="20577"/>
          <ac:spMkLst>
            <pc:docMk/>
            <pc:sldMk cId="1948289515" sldId="263"/>
            <ac:spMk id="2" creationId="{E03CE05D-C3DA-47CC-AC1F-8C674769EC66}"/>
          </ac:spMkLst>
        </pc:spChg>
        <pc:spChg chg="mod">
          <ac:chgData name="Ryan Klugman" userId="670d81e9-7bea-4656-8ed9-82a65e9ee468" providerId="ADAL" clId="{6BD92137-2C65-49DE-B21E-A147DD137012}" dt="2017-09-03T23:20:25.539" v="1133" actId="20577"/>
          <ac:spMkLst>
            <pc:docMk/>
            <pc:sldMk cId="1948289515" sldId="263"/>
            <ac:spMk id="3" creationId="{7E5726A0-0EE0-4D5E-8ABB-50D864C4AA11}"/>
          </ac:spMkLst>
        </pc:spChg>
      </pc:sldChg>
      <pc:sldChg chg="modSp add">
        <pc:chgData name="Ryan Klugman" userId="670d81e9-7bea-4656-8ed9-82a65e9ee468" providerId="ADAL" clId="{6BD92137-2C65-49DE-B21E-A147DD137012}" dt="2017-09-03T23:26:06.358" v="1276" actId="20577"/>
        <pc:sldMkLst>
          <pc:docMk/>
          <pc:sldMk cId="1191827598" sldId="264"/>
        </pc:sldMkLst>
        <pc:spChg chg="mod">
          <ac:chgData name="Ryan Klugman" userId="670d81e9-7bea-4656-8ed9-82a65e9ee468" providerId="ADAL" clId="{6BD92137-2C65-49DE-B21E-A147DD137012}" dt="2017-09-03T23:25:49.042" v="1248" actId="20577"/>
          <ac:spMkLst>
            <pc:docMk/>
            <pc:sldMk cId="1191827598" sldId="264"/>
            <ac:spMk id="2" creationId="{E03CE05D-C3DA-47CC-AC1F-8C674769EC66}"/>
          </ac:spMkLst>
        </pc:spChg>
        <pc:spChg chg="mod">
          <ac:chgData name="Ryan Klugman" userId="670d81e9-7bea-4656-8ed9-82a65e9ee468" providerId="ADAL" clId="{6BD92137-2C65-49DE-B21E-A147DD137012}" dt="2017-09-03T23:26:06.358" v="1276" actId="20577"/>
          <ac:spMkLst>
            <pc:docMk/>
            <pc:sldMk cId="1191827598" sldId="264"/>
            <ac:spMk id="3" creationId="{7E5726A0-0EE0-4D5E-8ABB-50D864C4AA11}"/>
          </ac:spMkLst>
        </pc:spChg>
      </pc:sldChg>
      <pc:sldChg chg="modSp add">
        <pc:chgData name="Ryan Klugman" userId="670d81e9-7bea-4656-8ed9-82a65e9ee468" providerId="ADAL" clId="{6BD92137-2C65-49DE-B21E-A147DD137012}" dt="2017-09-04T01:23:54.962" v="2619" actId="20577"/>
        <pc:sldMkLst>
          <pc:docMk/>
          <pc:sldMk cId="3887823411" sldId="265"/>
        </pc:sldMkLst>
        <pc:spChg chg="mod">
          <ac:chgData name="Ryan Klugman" userId="670d81e9-7bea-4656-8ed9-82a65e9ee468" providerId="ADAL" clId="{6BD92137-2C65-49DE-B21E-A147DD137012}" dt="2017-09-04T01:23:54.962" v="2619" actId="20577"/>
          <ac:spMkLst>
            <pc:docMk/>
            <pc:sldMk cId="3887823411" sldId="265"/>
            <ac:spMk id="2" creationId="{E03CE05D-C3DA-47CC-AC1F-8C674769EC66}"/>
          </ac:spMkLst>
        </pc:spChg>
        <pc:spChg chg="mod">
          <ac:chgData name="Ryan Klugman" userId="670d81e9-7bea-4656-8ed9-82a65e9ee468" providerId="ADAL" clId="{6BD92137-2C65-49DE-B21E-A147DD137012}" dt="2017-09-03T23:27:46.813" v="1339" actId="20577"/>
          <ac:spMkLst>
            <pc:docMk/>
            <pc:sldMk cId="3887823411" sldId="265"/>
            <ac:spMk id="3" creationId="{7E5726A0-0EE0-4D5E-8ABB-50D864C4AA11}"/>
          </ac:spMkLst>
        </pc:spChg>
      </pc:sldChg>
      <pc:sldChg chg="modSp add del ord">
        <pc:chgData name="Ryan Klugman" userId="670d81e9-7bea-4656-8ed9-82a65e9ee468" providerId="ADAL" clId="{6BD92137-2C65-49DE-B21E-A147DD137012}" dt="2017-09-03T23:30:57.279" v="1503" actId="2696"/>
        <pc:sldMkLst>
          <pc:docMk/>
          <pc:sldMk cId="4150448887" sldId="266"/>
        </pc:sldMkLst>
        <pc:spChg chg="mod">
          <ac:chgData name="Ryan Klugman" userId="670d81e9-7bea-4656-8ed9-82a65e9ee468" providerId="ADAL" clId="{6BD92137-2C65-49DE-B21E-A147DD137012}" dt="2017-09-03T23:30:47.272" v="1501" actId="20577"/>
          <ac:spMkLst>
            <pc:docMk/>
            <pc:sldMk cId="4150448887" sldId="266"/>
            <ac:spMk id="2" creationId="{E03CE05D-C3DA-47CC-AC1F-8C674769EC66}"/>
          </ac:spMkLst>
        </pc:spChg>
      </pc:sldChg>
      <pc:sldChg chg="addSp modSp add modAnim">
        <pc:chgData name="Ryan Klugman" userId="670d81e9-7bea-4656-8ed9-82a65e9ee468" providerId="ADAL" clId="{6BD92137-2C65-49DE-B21E-A147DD137012}" dt="2017-09-04T01:13:56.518" v="2510" actId="20577"/>
        <pc:sldMkLst>
          <pc:docMk/>
          <pc:sldMk cId="1016004100" sldId="267"/>
        </pc:sldMkLst>
        <pc:spChg chg="mod">
          <ac:chgData name="Ryan Klugman" userId="670d81e9-7bea-4656-8ed9-82a65e9ee468" providerId="ADAL" clId="{6BD92137-2C65-49DE-B21E-A147DD137012}" dt="2017-09-03T23:37:21.857" v="1819" actId="20577"/>
          <ac:spMkLst>
            <pc:docMk/>
            <pc:sldMk cId="1016004100" sldId="267"/>
            <ac:spMk id="2" creationId="{E03CE05D-C3DA-47CC-AC1F-8C674769EC66}"/>
          </ac:spMkLst>
        </pc:spChg>
        <pc:spChg chg="mod">
          <ac:chgData name="Ryan Klugman" userId="670d81e9-7bea-4656-8ed9-82a65e9ee468" providerId="ADAL" clId="{6BD92137-2C65-49DE-B21E-A147DD137012}" dt="2017-09-04T01:13:56.518" v="2510" actId="20577"/>
          <ac:spMkLst>
            <pc:docMk/>
            <pc:sldMk cId="1016004100" sldId="267"/>
            <ac:spMk id="3" creationId="{7E5726A0-0EE0-4D5E-8ABB-50D864C4AA11}"/>
          </ac:spMkLst>
        </pc:spChg>
        <pc:picChg chg="add mod">
          <ac:chgData name="Ryan Klugman" userId="670d81e9-7bea-4656-8ed9-82a65e9ee468" providerId="ADAL" clId="{6BD92137-2C65-49DE-B21E-A147DD137012}" dt="2017-09-03T23:36:55.817" v="1779" actId="1076"/>
          <ac:picMkLst>
            <pc:docMk/>
            <pc:sldMk cId="1016004100" sldId="267"/>
            <ac:picMk id="4" creationId="{12F9A7E7-D57B-4247-B9E5-E8FBDC1FD1B3}"/>
          </ac:picMkLst>
        </pc:picChg>
      </pc:sldChg>
      <pc:sldChg chg="modSp add ord">
        <pc:chgData name="Ryan Klugman" userId="670d81e9-7bea-4656-8ed9-82a65e9ee468" providerId="ADAL" clId="{6BD92137-2C65-49DE-B21E-A147DD137012}" dt="2017-09-03T23:39:58.716" v="2044" actId="20577"/>
        <pc:sldMkLst>
          <pc:docMk/>
          <pc:sldMk cId="302643827" sldId="268"/>
        </pc:sldMkLst>
        <pc:spChg chg="mod">
          <ac:chgData name="Ryan Klugman" userId="670d81e9-7bea-4656-8ed9-82a65e9ee468" providerId="ADAL" clId="{6BD92137-2C65-49DE-B21E-A147DD137012}" dt="2017-09-03T23:39:58.716" v="2044" actId="20577"/>
          <ac:spMkLst>
            <pc:docMk/>
            <pc:sldMk cId="302643827" sldId="268"/>
            <ac:spMk id="2" creationId="{E03CE05D-C3DA-47CC-AC1F-8C674769EC66}"/>
          </ac:spMkLst>
        </pc:spChg>
        <pc:spChg chg="mod">
          <ac:chgData name="Ryan Klugman" userId="670d81e9-7bea-4656-8ed9-82a65e9ee468" providerId="ADAL" clId="{6BD92137-2C65-49DE-B21E-A147DD137012}" dt="2017-09-03T23:38:15.490" v="1837" actId="20577"/>
          <ac:spMkLst>
            <pc:docMk/>
            <pc:sldMk cId="302643827" sldId="268"/>
            <ac:spMk id="3" creationId="{7E5726A0-0EE0-4D5E-8ABB-50D864C4AA11}"/>
          </ac:spMkLst>
        </pc:spChg>
      </pc:sldChg>
      <pc:sldChg chg="addSp delSp modSp add">
        <pc:chgData name="Ryan Klugman" userId="670d81e9-7bea-4656-8ed9-82a65e9ee468" providerId="ADAL" clId="{6BD92137-2C65-49DE-B21E-A147DD137012}" dt="2017-09-03T23:48:37.381" v="2331" actId="14100"/>
        <pc:sldMkLst>
          <pc:docMk/>
          <pc:sldMk cId="2614139376" sldId="269"/>
        </pc:sldMkLst>
        <pc:spChg chg="del">
          <ac:chgData name="Ryan Klugman" userId="670d81e9-7bea-4656-8ed9-82a65e9ee468" providerId="ADAL" clId="{6BD92137-2C65-49DE-B21E-A147DD137012}" dt="2017-09-03T23:42:40.685" v="2064" actId="478"/>
          <ac:spMkLst>
            <pc:docMk/>
            <pc:sldMk cId="2614139376" sldId="269"/>
            <ac:spMk id="2" creationId="{E03CE05D-C3DA-47CC-AC1F-8C674769EC66}"/>
          </ac:spMkLst>
        </pc:spChg>
        <pc:spChg chg="mod">
          <ac:chgData name="Ryan Klugman" userId="670d81e9-7bea-4656-8ed9-82a65e9ee468" providerId="ADAL" clId="{6BD92137-2C65-49DE-B21E-A147DD137012}" dt="2017-09-03T23:42:34.717" v="2063" actId="20577"/>
          <ac:spMkLst>
            <pc:docMk/>
            <pc:sldMk cId="2614139376" sldId="269"/>
            <ac:spMk id="3" creationId="{7E5726A0-0EE0-4D5E-8ABB-50D864C4AA11}"/>
          </ac:spMkLst>
        </pc:spChg>
        <pc:spChg chg="add del mod">
          <ac:chgData name="Ryan Klugman" userId="670d81e9-7bea-4656-8ed9-82a65e9ee468" providerId="ADAL" clId="{6BD92137-2C65-49DE-B21E-A147DD137012}" dt="2017-09-03T23:42:53.147" v="2071" actId="14100"/>
          <ac:spMkLst>
            <pc:docMk/>
            <pc:sldMk cId="2614139376" sldId="269"/>
            <ac:spMk id="5" creationId="{4B62CF24-2447-4ED5-B1CE-6B2A57AB2449}"/>
          </ac:spMkLst>
        </pc:spChg>
        <pc:spChg chg="add del">
          <ac:chgData name="Ryan Klugman" userId="670d81e9-7bea-4656-8ed9-82a65e9ee468" providerId="ADAL" clId="{6BD92137-2C65-49DE-B21E-A147DD137012}" dt="2017-09-03T23:42:44.702" v="2068" actId="14100"/>
          <ac:spMkLst>
            <pc:docMk/>
            <pc:sldMk cId="2614139376" sldId="269"/>
            <ac:spMk id="6" creationId="{85CA8D03-1BE0-43D9-B12E-9244259F20EA}"/>
          </ac:spMkLst>
        </pc:spChg>
        <pc:spChg chg="add del">
          <ac:chgData name="Ryan Klugman" userId="670d81e9-7bea-4656-8ed9-82a65e9ee468" providerId="ADAL" clId="{6BD92137-2C65-49DE-B21E-A147DD137012}" dt="2017-09-03T23:42:45.887" v="2070" actId="14100"/>
          <ac:spMkLst>
            <pc:docMk/>
            <pc:sldMk cId="2614139376" sldId="269"/>
            <ac:spMk id="7" creationId="{69EDAE6E-6E17-49A6-8453-9BE47453DA29}"/>
          </ac:spMkLst>
        </pc:spChg>
        <pc:graphicFrameChg chg="add mod modGraphic">
          <ac:chgData name="Ryan Klugman" userId="670d81e9-7bea-4656-8ed9-82a65e9ee468" providerId="ADAL" clId="{6BD92137-2C65-49DE-B21E-A147DD137012}" dt="2017-09-03T23:48:37.381" v="2331" actId="14100"/>
          <ac:graphicFrameMkLst>
            <pc:docMk/>
            <pc:sldMk cId="2614139376" sldId="269"/>
            <ac:graphicFrameMk id="8" creationId="{A89B464B-DA73-4449-8338-63B37CDC0533}"/>
          </ac:graphicFrameMkLst>
        </pc:graphicFrameChg>
      </pc:sldChg>
      <pc:sldChg chg="add ord">
        <pc:chgData name="Ryan Klugman" userId="670d81e9-7bea-4656-8ed9-82a65e9ee468" providerId="ADAL" clId="{6BD92137-2C65-49DE-B21E-A147DD137012}" dt="2017-09-03T23:48:58.599" v="2333" actId="1076"/>
        <pc:sldMkLst>
          <pc:docMk/>
          <pc:sldMk cId="1409169864" sldId="270"/>
        </pc:sldMkLst>
      </pc:sldChg>
      <pc:sldMasterChg chg="modSp modSldLayout">
        <pc:chgData name="Ryan Klugman" userId="670d81e9-7bea-4656-8ed9-82a65e9ee468" providerId="ADAL" clId="{6BD92137-2C65-49DE-B21E-A147DD137012}" dt="2017-09-03T22:54:45.204" v="522" actId="478"/>
        <pc:sldMasterMkLst>
          <pc:docMk/>
          <pc:sldMasterMk cId="2480753860" sldId="2147483672"/>
        </pc:sldMasterMkLst>
        <pc:spChg chg="mod">
          <ac:chgData name="Ryan Klugman" userId="670d81e9-7bea-4656-8ed9-82a65e9ee468" providerId="ADAL" clId="{6BD92137-2C65-49DE-B21E-A147DD137012}" dt="2017-09-03T22:54:45.204" v="522" actId="478"/>
          <ac:spMkLst>
            <pc:docMk/>
            <pc:sldMasterMk cId="2480753860" sldId="2147483672"/>
            <ac:spMk id="2"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4"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5"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6"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8"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ac:spMk id="9" creationId="{00000000-0000-0000-0000-000000000000}"/>
          </ac:spMkLst>
        </pc:spChg>
        <pc:sldLayoutChg chg="modSp">
          <pc:chgData name="Ryan Klugman" userId="670d81e9-7bea-4656-8ed9-82a65e9ee468" providerId="ADAL" clId="{6BD92137-2C65-49DE-B21E-A147DD137012}" dt="2017-09-03T22:54:45.204" v="522" actId="478"/>
          <pc:sldLayoutMkLst>
            <pc:docMk/>
            <pc:sldMasterMk cId="2480753860" sldId="2147483672"/>
            <pc:sldLayoutMk cId="2324119036" sldId="2147483673"/>
          </pc:sldLayoutMkLst>
          <pc:spChg chg="mod">
            <ac:chgData name="Ryan Klugman" userId="670d81e9-7bea-4656-8ed9-82a65e9ee468" providerId="ADAL" clId="{6BD92137-2C65-49DE-B21E-A147DD137012}" dt="2017-09-03T22:54:45.204" v="522" actId="478"/>
            <ac:spMkLst>
              <pc:docMk/>
              <pc:sldMasterMk cId="2480753860" sldId="2147483672"/>
              <pc:sldLayoutMk cId="2324119036" sldId="2147483673"/>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24119036" sldId="2147483673"/>
              <ac:spMk id="7"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24119036" sldId="2147483673"/>
              <ac:spMk id="8"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24119036" sldId="2147483673"/>
              <ac:spMk id="13"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4274006213" sldId="2147483675"/>
          </pc:sldLayoutMkLst>
          <pc:spChg chg="mod">
            <ac:chgData name="Ryan Klugman" userId="670d81e9-7bea-4656-8ed9-82a65e9ee468" providerId="ADAL" clId="{6BD92137-2C65-49DE-B21E-A147DD137012}" dt="2017-09-03T22:54:45.204" v="522" actId="478"/>
            <ac:spMkLst>
              <pc:docMk/>
              <pc:sldMasterMk cId="2480753860" sldId="2147483672"/>
              <pc:sldLayoutMk cId="4274006213" sldId="2147483675"/>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4274006213" sldId="2147483675"/>
              <ac:spMk id="7"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4274006213" sldId="2147483675"/>
              <ac:spMk id="8"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4274006213" sldId="2147483675"/>
              <ac:spMk id="12"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4177416185" sldId="2147483676"/>
          </pc:sldLayoutMkLst>
          <pc:spChg chg="mod">
            <ac:chgData name="Ryan Klugman" userId="670d81e9-7bea-4656-8ed9-82a65e9ee468" providerId="ADAL" clId="{6BD92137-2C65-49DE-B21E-A147DD137012}" dt="2017-09-03T22:54:45.204" v="522" actId="478"/>
            <ac:spMkLst>
              <pc:docMk/>
              <pc:sldMasterMk cId="2480753860" sldId="2147483672"/>
              <pc:sldLayoutMk cId="4177416185" sldId="2147483676"/>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4177416185" sldId="2147483676"/>
              <ac:spMk id="4"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1869464134" sldId="2147483677"/>
          </pc:sldLayoutMkLst>
          <pc:spChg chg="mod">
            <ac:chgData name="Ryan Klugman" userId="670d81e9-7bea-4656-8ed9-82a65e9ee468" providerId="ADAL" clId="{6BD92137-2C65-49DE-B21E-A147DD137012}" dt="2017-09-03T22:54:45.204" v="522" actId="478"/>
            <ac:spMkLst>
              <pc:docMk/>
              <pc:sldMasterMk cId="2480753860" sldId="2147483672"/>
              <pc:sldLayoutMk cId="1869464134" sldId="2147483677"/>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1869464134" sldId="2147483677"/>
              <ac:spMk id="4"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1869464134" sldId="2147483677"/>
              <ac:spMk id="5"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1869464134" sldId="2147483677"/>
              <ac:spMk id="6"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3809954199" sldId="2147483679"/>
          </pc:sldLayoutMkLst>
          <pc:spChg chg="mod">
            <ac:chgData name="Ryan Klugman" userId="670d81e9-7bea-4656-8ed9-82a65e9ee468" providerId="ADAL" clId="{6BD92137-2C65-49DE-B21E-A147DD137012}" dt="2017-09-03T22:54:45.204" v="522" actId="478"/>
            <ac:spMkLst>
              <pc:docMk/>
              <pc:sldMasterMk cId="2480753860" sldId="2147483672"/>
              <pc:sldLayoutMk cId="3809954199" sldId="2147483679"/>
              <ac:spMk id="5"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2815977357" sldId="2147483680"/>
          </pc:sldLayoutMkLst>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4"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8"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9"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10"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815977357" sldId="2147483680"/>
              <ac:spMk id="11"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957380759" sldId="2147483681"/>
          </pc:sldLayoutMkLst>
          <pc:spChg chg="mod">
            <ac:chgData name="Ryan Klugman" userId="670d81e9-7bea-4656-8ed9-82a65e9ee468" providerId="ADAL" clId="{6BD92137-2C65-49DE-B21E-A147DD137012}" dt="2017-09-03T22:54:45.204" v="522" actId="478"/>
            <ac:spMkLst>
              <pc:docMk/>
              <pc:sldMasterMk cId="2480753860" sldId="2147483672"/>
              <pc:sldLayoutMk cId="957380759" sldId="2147483681"/>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957380759" sldId="2147483681"/>
              <ac:spMk id="4"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957380759" sldId="2147483681"/>
              <ac:spMk id="8"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957380759" sldId="2147483681"/>
              <ac:spMk id="9"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957380759" sldId="2147483681"/>
              <ac:spMk id="10" creationId="{00000000-0000-0000-0000-000000000000}"/>
            </ac:spMkLst>
          </pc:spChg>
        </pc:sldLayoutChg>
        <pc:sldLayoutChg chg="modSp">
          <pc:chgData name="Ryan Klugman" userId="670d81e9-7bea-4656-8ed9-82a65e9ee468" providerId="ADAL" clId="{6BD92137-2C65-49DE-B21E-A147DD137012}" dt="2017-09-03T22:54:45.204" v="522" actId="478"/>
          <pc:sldLayoutMkLst>
            <pc:docMk/>
            <pc:sldMasterMk cId="2480753860" sldId="2147483672"/>
            <pc:sldLayoutMk cId="2375483148" sldId="2147483683"/>
          </pc:sldLayoutMkLst>
          <pc:spChg chg="mod">
            <ac:chgData name="Ryan Klugman" userId="670d81e9-7bea-4656-8ed9-82a65e9ee468" providerId="ADAL" clId="{6BD92137-2C65-49DE-B21E-A147DD137012}" dt="2017-09-03T22:54:45.204" v="522" actId="478"/>
            <ac:spMkLst>
              <pc:docMk/>
              <pc:sldMasterMk cId="2480753860" sldId="2147483672"/>
              <pc:sldLayoutMk cId="2375483148" sldId="2147483683"/>
              <ac:spMk id="2"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75483148" sldId="2147483683"/>
              <ac:spMk id="3"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75483148" sldId="2147483683"/>
              <ac:spMk id="7" creationId="{00000000-0000-0000-0000-000000000000}"/>
            </ac:spMkLst>
          </pc:spChg>
          <pc:spChg chg="mod">
            <ac:chgData name="Ryan Klugman" userId="670d81e9-7bea-4656-8ed9-82a65e9ee468" providerId="ADAL" clId="{6BD92137-2C65-49DE-B21E-A147DD137012}" dt="2017-09-03T22:54:45.204" v="522" actId="478"/>
            <ac:spMkLst>
              <pc:docMk/>
              <pc:sldMasterMk cId="2480753860" sldId="2147483672"/>
              <pc:sldLayoutMk cId="2375483148" sldId="2147483683"/>
              <ac:spMk id="8" creationId="{00000000-0000-0000-0000-000000000000}"/>
            </ac:spMkLst>
          </pc:spChg>
        </pc:sldLayoutChg>
      </pc:sldMasterChg>
    </pc:docChg>
  </pc:docChgLst>
</pc:chgInfo>
</file>

<file path=ppt/media/image1.jpeg>
</file>

<file path=ppt/media/image2.png>
</file>

<file path=ppt/media/image3.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AU"/>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3469344-D08F-4223-AE10-5C0C161AD4EC}" type="datetimeFigureOut">
              <a:rPr lang="en-AU" smtClean="0"/>
              <a:t>9/10/2017</a:t>
            </a:fld>
            <a:endParaRPr lang="en-AU"/>
          </a:p>
        </p:txBody>
      </p:sp>
      <p:sp>
        <p:nvSpPr>
          <p:cNvPr id="4" name="Slide Image Placeholder 3"/>
          <p:cNvSpPr>
            <a:spLocks noGrp="1" noRot="1" noChangeAspect="1"/>
          </p:cNvSpPr>
          <p:nvPr>
            <p:ph type="sldImg" idx="2"/>
          </p:nvPr>
        </p:nvSpPr>
        <p:spPr>
          <a:xfrm>
            <a:off x="960438" y="1143000"/>
            <a:ext cx="4937125" cy="3086100"/>
          </a:xfrm>
          <a:prstGeom prst="rect">
            <a:avLst/>
          </a:prstGeom>
          <a:noFill/>
          <a:ln w="12700">
            <a:solidFill>
              <a:prstClr val="black"/>
            </a:solidFill>
          </a:ln>
        </p:spPr>
        <p:txBody>
          <a:bodyPr vert="horz" lIns="91440" tIns="45720" rIns="91440" bIns="45720" rtlCol="0" anchor="ctr"/>
          <a:lstStyle/>
          <a:p>
            <a:endParaRPr lang="en-AU"/>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AU"/>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AU"/>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AD06E80-65BE-4F51-89AA-609090E4617B}" type="slidenum">
              <a:rPr lang="en-AU" smtClean="0"/>
              <a:t>‹#›</a:t>
            </a:fld>
            <a:endParaRPr lang="en-AU"/>
          </a:p>
        </p:txBody>
      </p:sp>
    </p:spTree>
    <p:extLst>
      <p:ext uri="{BB962C8B-B14F-4D97-AF65-F5344CB8AC3E}">
        <p14:creationId xmlns:p14="http://schemas.microsoft.com/office/powerpoint/2010/main" val="42323482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I’ll start off with a quick overview of what our team members have been working on. I spent most of the past few weeks refining the music playback, although I’ve since moved on to the webapp. </a:t>
            </a:r>
            <a:r>
              <a:rPr lang="en-AU" dirty="0" err="1"/>
              <a:t>Bowei</a:t>
            </a:r>
            <a:r>
              <a:rPr lang="en-AU" dirty="0"/>
              <a:t> has been hard at work on the DEPP component, and has also started looking at ultrasound sensing, which Isabel has working with over the past week as well.</a:t>
            </a:r>
          </a:p>
        </p:txBody>
      </p:sp>
      <p:sp>
        <p:nvSpPr>
          <p:cNvPr id="4" name="Slide Number Placeholder 3"/>
          <p:cNvSpPr>
            <a:spLocks noGrp="1"/>
          </p:cNvSpPr>
          <p:nvPr>
            <p:ph type="sldNum" sz="quarter" idx="10"/>
          </p:nvPr>
        </p:nvSpPr>
        <p:spPr/>
        <p:txBody>
          <a:bodyPr/>
          <a:lstStyle/>
          <a:p>
            <a:fld id="{5AD06E80-65BE-4F51-89AA-609090E4617B}" type="slidenum">
              <a:rPr lang="en-AU" smtClean="0"/>
              <a:t>2</a:t>
            </a:fld>
            <a:endParaRPr lang="en-AU"/>
          </a:p>
        </p:txBody>
      </p:sp>
    </p:spTree>
    <p:extLst>
      <p:ext uri="{BB962C8B-B14F-4D97-AF65-F5344CB8AC3E}">
        <p14:creationId xmlns:p14="http://schemas.microsoft.com/office/powerpoint/2010/main" val="233669971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if you remember last presentation I spoke about having redesigned the entire music module. Well over the </a:t>
            </a:r>
            <a:r>
              <a:rPr lang="en-AU" dirty="0" err="1"/>
              <a:t>midsem</a:t>
            </a:r>
            <a:r>
              <a:rPr lang="en-AU" dirty="0"/>
              <a:t> break I did that again… five more times. Basically I wasn’t happy with the way the sine wave was behaving so I did a lot experimentation with various implementations of square, sine, triangle and hybrid waves. For instance, I found that the triangle wave provided the best balance between volume and audio quality, and the was most elegant solution, however I wasn’t happy with the performance cost the divider that it used. Meanwhile, my initial design for the sine wave involved having a 2D array that had a separate sine values for each of the 12 notes, but I realised that since the inner arrays were all of different lengths and padded with extra 0s there was a lot of wasted space, so instead I concatenated it all into a single array and then used a separate array to index the initial positions.</a:t>
            </a:r>
          </a:p>
          <a:p>
            <a:endParaRPr lang="en-AU" dirty="0"/>
          </a:p>
          <a:p>
            <a:r>
              <a:rPr lang="en-AU" dirty="0"/>
              <a:t>My biggest hurdle with the sin wave was getting the sine table array to be inferred as Block RAM, since it was 2KB in size an implementing it as LUTs was taking to long to synthesize and map. The thing with block ram is that once you read the value you can’t do anything else with the result in the same clock cycle, not even add 1 to it. Every time I tried to redesign the code to meet these requirements I would get strange glitching or popping through the speaker. After spending hours in vain trying to debug by inspection, I concluded that the only way I was going to find the source of the problem was to analyse the waveform. I then wasted even more time trying to display the output on the oscilloscopes in the Lyre Lab, which was a complete waste of an afternoon since those oscilloscopes are useless.</a:t>
            </a:r>
          </a:p>
          <a:p>
            <a:endParaRPr lang="en-AU" dirty="0"/>
          </a:p>
          <a:p>
            <a:r>
              <a:rPr lang="en-AU" dirty="0"/>
              <a:t>I then had no other option but to resort to simulation so I downloaded </a:t>
            </a:r>
            <a:r>
              <a:rPr lang="en-AU" dirty="0" err="1"/>
              <a:t>ModelSim</a:t>
            </a:r>
            <a:r>
              <a:rPr lang="en-AU" dirty="0"/>
              <a:t> and set up a </a:t>
            </a:r>
            <a:r>
              <a:rPr lang="en-AU" dirty="0" err="1"/>
              <a:t>testbench</a:t>
            </a:r>
            <a:r>
              <a:rPr lang="en-AU" dirty="0"/>
              <a:t>. Thanks to that I was able to pinpoint the error and stop the popping, although I will say that </a:t>
            </a:r>
            <a:r>
              <a:rPr lang="en-AU" dirty="0" err="1"/>
              <a:t>ModelSim</a:t>
            </a:r>
            <a:r>
              <a:rPr lang="en-AU" dirty="0"/>
              <a:t> is not an ideal tool for analysing sound waves since you are bounded by real time. In Comp Arch it was fine because we only needed a few nanoseconds of simulation for our processors to complete, now we have to wait in the order of milliseconds before even getting a speaker pulse, and I would have to leave the simulation running for several minutes to get through the first second of the song. Luckily, that was enough for my cause.</a:t>
            </a:r>
          </a:p>
          <a:p>
            <a:endParaRPr lang="en-AU" dirty="0"/>
          </a:p>
          <a:p>
            <a:r>
              <a:rPr lang="en-AU" dirty="0"/>
              <a:t>So now I have I music player module that is super efficient, compiled with no warnings, and takes no more than 30 seconds to synthesize and generate on my machine.</a:t>
            </a:r>
          </a:p>
        </p:txBody>
      </p:sp>
      <p:sp>
        <p:nvSpPr>
          <p:cNvPr id="4" name="Slide Number Placeholder 3"/>
          <p:cNvSpPr>
            <a:spLocks noGrp="1"/>
          </p:cNvSpPr>
          <p:nvPr>
            <p:ph type="sldNum" sz="quarter" idx="10"/>
          </p:nvPr>
        </p:nvSpPr>
        <p:spPr/>
        <p:txBody>
          <a:bodyPr/>
          <a:lstStyle/>
          <a:p>
            <a:fld id="{5AD06E80-65BE-4F51-89AA-609090E4617B}" type="slidenum">
              <a:rPr lang="en-AU" smtClean="0"/>
              <a:t>3</a:t>
            </a:fld>
            <a:endParaRPr lang="en-AU"/>
          </a:p>
        </p:txBody>
      </p:sp>
    </p:spTree>
    <p:extLst>
      <p:ext uri="{BB962C8B-B14F-4D97-AF65-F5344CB8AC3E}">
        <p14:creationId xmlns:p14="http://schemas.microsoft.com/office/powerpoint/2010/main" val="1695593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after finishing the music player, I started doing some work on the webapp, which was very behind schedule and hadn’t been touched since like week 5 or 6, and was more of collection of random test buttons and text fields than a site with any real functionality. So I built a new website from scratch, this time using pure </a:t>
            </a:r>
            <a:r>
              <a:rPr lang="en-AU" dirty="0" err="1"/>
              <a:t>Javascript</a:t>
            </a:r>
            <a:r>
              <a:rPr lang="en-AU" dirty="0"/>
              <a:t>, HTML and CSS only, so I didn’t have to deal with running a web server in the background. I wanted to create the simplest and most intuitive design possible, so I focused on what the core functionality of the website was supposed be: a user-friendly way to create music that was saved as the specified format. I decided that naturally if you’re </a:t>
            </a:r>
            <a:r>
              <a:rPr lang="en-AU" dirty="0" err="1"/>
              <a:t>gonna</a:t>
            </a:r>
            <a:r>
              <a:rPr lang="en-AU" dirty="0"/>
              <a:t> be writing music the best way to take user would be to embed a piano keyboard, while the best method of visual response would be to display the output on a staff. So what I made was this…</a:t>
            </a:r>
          </a:p>
        </p:txBody>
      </p:sp>
      <p:sp>
        <p:nvSpPr>
          <p:cNvPr id="4" name="Slide Number Placeholder 3"/>
          <p:cNvSpPr>
            <a:spLocks noGrp="1"/>
          </p:cNvSpPr>
          <p:nvPr>
            <p:ph type="sldNum" sz="quarter" idx="10"/>
          </p:nvPr>
        </p:nvSpPr>
        <p:spPr/>
        <p:txBody>
          <a:bodyPr/>
          <a:lstStyle/>
          <a:p>
            <a:fld id="{5AD06E80-65BE-4F51-89AA-609090E4617B}" type="slidenum">
              <a:rPr lang="en-AU" smtClean="0"/>
              <a:t>4</a:t>
            </a:fld>
            <a:endParaRPr lang="en-AU"/>
          </a:p>
        </p:txBody>
      </p:sp>
    </p:spTree>
    <p:extLst>
      <p:ext uri="{BB962C8B-B14F-4D97-AF65-F5344CB8AC3E}">
        <p14:creationId xmlns:p14="http://schemas.microsoft.com/office/powerpoint/2010/main" val="8838099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…which I think is pretty cool. Now one of the problems I ran into was how to handle displaying </a:t>
            </a:r>
            <a:r>
              <a:rPr lang="en-AU" dirty="0" err="1"/>
              <a:t>tuplets</a:t>
            </a:r>
            <a:r>
              <a:rPr lang="en-AU" dirty="0"/>
              <a:t>, which are not supported by the API. And the reason for that is that “</a:t>
            </a:r>
            <a:r>
              <a:rPr lang="en-AU" dirty="0" err="1"/>
              <a:t>tuplets</a:t>
            </a:r>
            <a:r>
              <a:rPr lang="en-AU" dirty="0"/>
              <a:t>”, as they are called in the assignment, are not a real thing. The word </a:t>
            </a:r>
            <a:r>
              <a:rPr lang="en-AU" dirty="0" err="1"/>
              <a:t>tuplet</a:t>
            </a:r>
            <a:r>
              <a:rPr lang="en-AU" dirty="0"/>
              <a:t> in music actually refers to a group of several irrational notes, and there is no standard symbol for 1/3 of a crotchet because it literally doesn’t exist in music. So my workaround for this was just to display it as a dotted semiquaver, which is closest to its length and conveniently not required to be handled by our music player.</a:t>
            </a:r>
          </a:p>
          <a:p>
            <a:endParaRPr lang="en-AU" dirty="0"/>
          </a:p>
          <a:p>
            <a:r>
              <a:rPr lang="en-AU" dirty="0"/>
              <a:t>But yeah, “</a:t>
            </a:r>
            <a:r>
              <a:rPr lang="en-AU" dirty="0" err="1"/>
              <a:t>tuplets</a:t>
            </a:r>
            <a:r>
              <a:rPr lang="en-AU" dirty="0"/>
              <a:t>” are evil and are even more of a pain to handle on the hardware side, since they are the only note that is not a multiple of ¼ of a crotchet. If this project is run again I would highly recommend removing them form the spec for the sanity of any future students.</a:t>
            </a:r>
          </a:p>
          <a:p>
            <a:endParaRPr lang="en-AU" dirty="0"/>
          </a:p>
          <a:p>
            <a:r>
              <a:rPr lang="en-AU" dirty="0"/>
              <a:t>Obviously, there are still a few things missing such as the ability to set the starting tempo and a button to download your song to the FPGA, but these things should be fairly trivial to add. Also, currently the virtual keyboard doesn’t make any noise, and I feel it would be nice to have it play the respective note when you click on it.</a:t>
            </a:r>
          </a:p>
        </p:txBody>
      </p:sp>
      <p:sp>
        <p:nvSpPr>
          <p:cNvPr id="4" name="Slide Number Placeholder 3"/>
          <p:cNvSpPr>
            <a:spLocks noGrp="1"/>
          </p:cNvSpPr>
          <p:nvPr>
            <p:ph type="sldNum" sz="quarter" idx="10"/>
          </p:nvPr>
        </p:nvSpPr>
        <p:spPr/>
        <p:txBody>
          <a:bodyPr/>
          <a:lstStyle/>
          <a:p>
            <a:fld id="{5AD06E80-65BE-4F51-89AA-609090E4617B}" type="slidenum">
              <a:rPr lang="en-AU" smtClean="0"/>
              <a:t>5</a:t>
            </a:fld>
            <a:endParaRPr lang="en-AU"/>
          </a:p>
        </p:txBody>
      </p:sp>
    </p:spTree>
    <p:extLst>
      <p:ext uri="{BB962C8B-B14F-4D97-AF65-F5344CB8AC3E}">
        <p14:creationId xmlns:p14="http://schemas.microsoft.com/office/powerpoint/2010/main" val="50511511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AU" dirty="0"/>
              <a:t>So on to the Gantt chart, as you can see, we have been working on a lot of aspects of the project over the past two weeks, including rewriting components that hadn’t been touched in weeks. So you can see here that there are many sections which are not continuous, such as the single crotchet playback. Looking forward the main thing left to do is to the baton sensing finalised and the subcomponents integrated together, other than that its just finishing touches.</a:t>
            </a:r>
          </a:p>
          <a:p>
            <a:endParaRPr lang="en-AU" dirty="0"/>
          </a:p>
          <a:p>
            <a:r>
              <a:rPr lang="en-AU" dirty="0"/>
              <a:t>Another thing that should speed up progress from this point is that we will no longer have to all fight over one speaker module, thanks to the magic of soldering jumper pins to some headphones which can then be plugged directly into the board. Would recommend doing that if having only one speaker is bottlenecking your group.</a:t>
            </a:r>
          </a:p>
        </p:txBody>
      </p:sp>
      <p:sp>
        <p:nvSpPr>
          <p:cNvPr id="4" name="Slide Number Placeholder 3"/>
          <p:cNvSpPr>
            <a:spLocks noGrp="1"/>
          </p:cNvSpPr>
          <p:nvPr>
            <p:ph type="sldNum" sz="quarter" idx="10"/>
          </p:nvPr>
        </p:nvSpPr>
        <p:spPr/>
        <p:txBody>
          <a:bodyPr/>
          <a:lstStyle/>
          <a:p>
            <a:fld id="{5AD06E80-65BE-4F51-89AA-609090E4617B}" type="slidenum">
              <a:rPr lang="en-AU" smtClean="0"/>
              <a:t>6</a:t>
            </a:fld>
            <a:endParaRPr lang="en-AU"/>
          </a:p>
        </p:txBody>
      </p:sp>
    </p:spTree>
    <p:extLst>
      <p:ext uri="{BB962C8B-B14F-4D97-AF65-F5344CB8AC3E}">
        <p14:creationId xmlns:p14="http://schemas.microsoft.com/office/powerpoint/2010/main" val="12380490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7" name="Rectangle 6"/>
          <p:cNvSpPr/>
          <p:nvPr/>
        </p:nvSpPr>
        <p:spPr>
          <a:xfrm>
            <a:off x="7010400" y="126999"/>
            <a:ext cx="1981200" cy="54635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152400" y="128269"/>
            <a:ext cx="6705600" cy="5461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Subtitle 2"/>
          <p:cNvSpPr>
            <a:spLocks noGrp="1"/>
          </p:cNvSpPr>
          <p:nvPr>
            <p:ph type="subTitle" idx="1"/>
          </p:nvPr>
        </p:nvSpPr>
        <p:spPr>
          <a:xfrm>
            <a:off x="7010400" y="1710800"/>
            <a:ext cx="1981200" cy="1524000"/>
          </a:xfrm>
        </p:spPr>
        <p:txBody>
          <a:bodyPr anchor="ctr">
            <a:normAutofit/>
          </a:bodyPr>
          <a:lstStyle>
            <a:lvl1pPr marL="0" indent="0" algn="l">
              <a:buNone/>
              <a:defRPr sz="1425">
                <a:solidFill>
                  <a:srgbClr val="FFFFFF"/>
                </a:solidFill>
              </a:defRPr>
            </a:lvl1pPr>
            <a:lvl2pPr marL="342900" indent="0" algn="ctr">
              <a:buNone/>
              <a:defRPr>
                <a:solidFill>
                  <a:schemeClr val="tx1">
                    <a:tint val="75000"/>
                  </a:schemeClr>
                </a:solidFill>
              </a:defRPr>
            </a:lvl2pPr>
            <a:lvl3pPr marL="685800" indent="0" algn="ctr">
              <a:buNone/>
              <a:defRPr>
                <a:solidFill>
                  <a:schemeClr val="tx1">
                    <a:tint val="75000"/>
                  </a:schemeClr>
                </a:solidFill>
              </a:defRPr>
            </a:lvl3pPr>
            <a:lvl4pPr marL="1028700" indent="0" algn="ctr">
              <a:buNone/>
              <a:defRPr>
                <a:solidFill>
                  <a:schemeClr val="tx1">
                    <a:tint val="75000"/>
                  </a:schemeClr>
                </a:solidFill>
              </a:defRPr>
            </a:lvl4pPr>
            <a:lvl5pPr marL="1371600" indent="0" algn="ctr">
              <a:buNone/>
              <a:defRPr>
                <a:solidFill>
                  <a:schemeClr val="tx1">
                    <a:tint val="75000"/>
                  </a:schemeClr>
                </a:solidFill>
              </a:defRPr>
            </a:lvl5pPr>
            <a:lvl6pPr marL="1714500" indent="0" algn="ctr">
              <a:buNone/>
              <a:defRPr>
                <a:solidFill>
                  <a:schemeClr val="tx1">
                    <a:tint val="75000"/>
                  </a:schemeClr>
                </a:solidFill>
              </a:defRPr>
            </a:lvl6pPr>
            <a:lvl7pPr marL="2057400" indent="0" algn="ctr">
              <a:buNone/>
              <a:defRPr>
                <a:solidFill>
                  <a:schemeClr val="tx1">
                    <a:tint val="75000"/>
                  </a:schemeClr>
                </a:solidFill>
              </a:defRPr>
            </a:lvl7pPr>
            <a:lvl8pPr marL="2400300" indent="0" algn="ctr">
              <a:buNone/>
              <a:defRPr>
                <a:solidFill>
                  <a:schemeClr val="tx1">
                    <a:tint val="75000"/>
                  </a:schemeClr>
                </a:solidFill>
              </a:defRPr>
            </a:lvl8pPr>
            <a:lvl9pPr marL="2743200" indent="0" algn="ctr">
              <a:buNone/>
              <a:defRPr>
                <a:solidFill>
                  <a:schemeClr val="tx1">
                    <a:tint val="75000"/>
                  </a:schemeClr>
                </a:solidFill>
              </a:defRPr>
            </a:lvl9pPr>
          </a:lstStyle>
          <a:p>
            <a:r>
              <a:rPr lang="en-US"/>
              <a:t>Click to edit Master subtitle style</a:t>
            </a:r>
            <a:endParaRPr lang="en-US" dirty="0"/>
          </a:p>
        </p:txBody>
      </p:sp>
      <p:sp>
        <p:nvSpPr>
          <p:cNvPr id="10" name="Date Placeholder 9"/>
          <p:cNvSpPr>
            <a:spLocks noGrp="1"/>
          </p:cNvSpPr>
          <p:nvPr>
            <p:ph type="dt" sz="half" idx="10"/>
          </p:nvPr>
        </p:nvSpPr>
        <p:spPr/>
        <p:txBody>
          <a:bodyPr/>
          <a:lstStyle>
            <a:lvl1pPr>
              <a:defRPr>
                <a:solidFill>
                  <a:schemeClr val="bg2"/>
                </a:solidFill>
              </a:defRPr>
            </a:lvl1pPr>
          </a:lstStyle>
          <a:p>
            <a:fld id="{DF135DF6-6B73-4267-B6D6-4174DA302B72}" type="datetimeFigureOut">
              <a:rPr lang="en-AU" smtClean="0"/>
              <a:t>8/10/2017</a:t>
            </a:fld>
            <a:endParaRPr lang="en-AU"/>
          </a:p>
        </p:txBody>
      </p:sp>
      <p:sp>
        <p:nvSpPr>
          <p:cNvPr id="11" name="Slide Number Placeholder 10"/>
          <p:cNvSpPr>
            <a:spLocks noGrp="1"/>
          </p:cNvSpPr>
          <p:nvPr>
            <p:ph type="sldNum" sz="quarter" idx="11"/>
          </p:nvPr>
        </p:nvSpPr>
        <p:spPr/>
        <p:txBody>
          <a:bodyPr/>
          <a:lstStyle>
            <a:lvl1pPr>
              <a:defRPr>
                <a:solidFill>
                  <a:srgbClr val="FFFFFF"/>
                </a:solidFill>
              </a:defRPr>
            </a:lvl1pPr>
          </a:lstStyle>
          <a:p>
            <a:fld id="{F422C911-1F47-480C-B666-C3EC2A629B6F}" type="slidenum">
              <a:rPr lang="en-AU" smtClean="0"/>
              <a:t>‹#›</a:t>
            </a:fld>
            <a:endParaRPr lang="en-AU"/>
          </a:p>
        </p:txBody>
      </p:sp>
      <p:sp>
        <p:nvSpPr>
          <p:cNvPr id="12" name="Footer Placeholder 11"/>
          <p:cNvSpPr>
            <a:spLocks noGrp="1"/>
          </p:cNvSpPr>
          <p:nvPr>
            <p:ph type="ftr" sz="quarter" idx="12"/>
          </p:nvPr>
        </p:nvSpPr>
        <p:spPr/>
        <p:txBody>
          <a:bodyPr/>
          <a:lstStyle>
            <a:lvl1pPr>
              <a:defRPr>
                <a:solidFill>
                  <a:schemeClr val="bg2"/>
                </a:solidFill>
              </a:defRPr>
            </a:lvl1pPr>
          </a:lstStyle>
          <a:p>
            <a:endParaRPr lang="en-AU"/>
          </a:p>
        </p:txBody>
      </p:sp>
      <p:sp>
        <p:nvSpPr>
          <p:cNvPr id="13" name="Title 12"/>
          <p:cNvSpPr>
            <a:spLocks noGrp="1"/>
          </p:cNvSpPr>
          <p:nvPr>
            <p:ph type="title"/>
          </p:nvPr>
        </p:nvSpPr>
        <p:spPr>
          <a:xfrm>
            <a:off x="457200" y="1710800"/>
            <a:ext cx="6324600" cy="1524000"/>
          </a:xfrm>
        </p:spPr>
        <p:txBody>
          <a:bodyPr/>
          <a:lstStyle>
            <a:lvl1pPr algn="r">
              <a:defRPr sz="3150" spc="113" baseline="0"/>
            </a:lvl1pPr>
          </a:lstStyle>
          <a:p>
            <a:r>
              <a:rPr lang="en-US"/>
              <a:t>Click to edit Master title style</a:t>
            </a:r>
            <a:endParaRPr lang="en-US" dirty="0"/>
          </a:p>
        </p:txBody>
      </p:sp>
    </p:spTree>
    <p:extLst>
      <p:ext uri="{BB962C8B-B14F-4D97-AF65-F5344CB8AC3E}">
        <p14:creationId xmlns:p14="http://schemas.microsoft.com/office/powerpoint/2010/main" val="23241190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DF135DF6-6B73-4267-B6D6-4174DA302B72}" type="datetimeFigureOut">
              <a:rPr lang="en-AU" smtClean="0"/>
              <a:t>8/10/2017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422C911-1F47-480C-B666-C3EC2A629B6F}" type="slidenum">
              <a:rPr lang="en-AU" smtClean="0"/>
              <a:t>‹#›</a:t>
            </a:fld>
            <a:endParaRPr lang="en-AU"/>
          </a:p>
        </p:txBody>
      </p:sp>
    </p:spTree>
    <p:extLst>
      <p:ext uri="{BB962C8B-B14F-4D97-AF65-F5344CB8AC3E}">
        <p14:creationId xmlns:p14="http://schemas.microsoft.com/office/powerpoint/2010/main" val="34950052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p:nvPr/>
        </p:nvSpPr>
        <p:spPr>
          <a:xfrm>
            <a:off x="152400" y="122766"/>
            <a:ext cx="6705600" cy="54635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7010400" y="122766"/>
            <a:ext cx="1956046" cy="54635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Vertical Title 1"/>
          <p:cNvSpPr>
            <a:spLocks noGrp="1"/>
          </p:cNvSpPr>
          <p:nvPr>
            <p:ph type="title" orient="vert"/>
          </p:nvPr>
        </p:nvSpPr>
        <p:spPr>
          <a:xfrm>
            <a:off x="7162800" y="228867"/>
            <a:ext cx="1676400" cy="487627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228867"/>
            <a:ext cx="6019800" cy="4876271"/>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35DF6-6B73-4267-B6D6-4174DA302B72}" type="datetimeFigureOut">
              <a:rPr lang="en-AU" smtClean="0"/>
              <a:t>8/10/2017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lvl1pPr>
              <a:defRPr>
                <a:solidFill>
                  <a:schemeClr val="bg2"/>
                </a:solidFill>
              </a:defRPr>
            </a:lvl1pPr>
          </a:lstStyle>
          <a:p>
            <a:fld id="{F422C911-1F47-480C-B666-C3EC2A629B6F}" type="slidenum">
              <a:rPr lang="en-AU" smtClean="0"/>
              <a:t>‹#›</a:t>
            </a:fld>
            <a:endParaRPr lang="en-AU"/>
          </a:p>
        </p:txBody>
      </p:sp>
    </p:spTree>
    <p:extLst>
      <p:ext uri="{BB962C8B-B14F-4D97-AF65-F5344CB8AC3E}">
        <p14:creationId xmlns:p14="http://schemas.microsoft.com/office/powerpoint/2010/main" val="237548314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DF135DF6-6B73-4267-B6D6-4174DA302B72}" type="datetimeFigureOut">
              <a:rPr lang="en-AU" smtClean="0"/>
              <a:t>8/10/2017</a:t>
            </a:fld>
            <a:endParaRPr lang="en-AU"/>
          </a:p>
        </p:txBody>
      </p:sp>
      <p:sp>
        <p:nvSpPr>
          <p:cNvPr id="5" name="Footer Placeholder 4"/>
          <p:cNvSpPr>
            <a:spLocks noGrp="1"/>
          </p:cNvSpPr>
          <p:nvPr>
            <p:ph type="ftr" sz="quarter" idx="11"/>
          </p:nvPr>
        </p:nvSpPr>
        <p:spPr/>
        <p:txBody>
          <a:bodyPr/>
          <a:lstStyle/>
          <a:p>
            <a:endParaRPr lang="en-AU"/>
          </a:p>
        </p:txBody>
      </p:sp>
      <p:sp>
        <p:nvSpPr>
          <p:cNvPr id="6" name="Slide Number Placeholder 5"/>
          <p:cNvSpPr>
            <a:spLocks noGrp="1"/>
          </p:cNvSpPr>
          <p:nvPr>
            <p:ph type="sldNum" sz="quarter" idx="12"/>
          </p:nvPr>
        </p:nvSpPr>
        <p:spPr/>
        <p:txBody>
          <a:bodyPr/>
          <a:lstStyle/>
          <a:p>
            <a:fld id="{F422C911-1F47-480C-B666-C3EC2A629B6F}" type="slidenum">
              <a:rPr lang="en-AU" smtClean="0"/>
              <a:t>‹#›</a:t>
            </a:fld>
            <a:endParaRPr lang="en-AU"/>
          </a:p>
        </p:txBody>
      </p:sp>
      <p:sp>
        <p:nvSpPr>
          <p:cNvPr id="7" name="Title 6"/>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024280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7" name="Rectangle 6"/>
          <p:cNvSpPr/>
          <p:nvPr/>
        </p:nvSpPr>
        <p:spPr>
          <a:xfrm>
            <a:off x="7010400" y="126999"/>
            <a:ext cx="1981200" cy="546354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152400" y="128269"/>
            <a:ext cx="6705600" cy="5461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Text Placeholder 2"/>
          <p:cNvSpPr>
            <a:spLocks noGrp="1"/>
          </p:cNvSpPr>
          <p:nvPr>
            <p:ph type="body" idx="1"/>
          </p:nvPr>
        </p:nvSpPr>
        <p:spPr>
          <a:xfrm>
            <a:off x="7162801" y="2410231"/>
            <a:ext cx="1600201" cy="1371600"/>
          </a:xfrm>
        </p:spPr>
        <p:txBody>
          <a:bodyPr anchor="ctr"/>
          <a:lstStyle>
            <a:lvl1pPr marL="0" indent="0">
              <a:buNone/>
              <a:defRPr sz="1500">
                <a:solidFill>
                  <a:schemeClr val="bg2"/>
                </a:solidFill>
              </a:defRPr>
            </a:lvl1pPr>
            <a:lvl2pPr marL="342900" indent="0">
              <a:buNone/>
              <a:defRPr sz="1350">
                <a:solidFill>
                  <a:schemeClr val="tx1">
                    <a:tint val="75000"/>
                  </a:schemeClr>
                </a:solidFill>
              </a:defRPr>
            </a:lvl2pPr>
            <a:lvl3pPr marL="685800" indent="0">
              <a:buNone/>
              <a:defRPr sz="1200">
                <a:solidFill>
                  <a:schemeClr val="tx1">
                    <a:tint val="75000"/>
                  </a:schemeClr>
                </a:solidFill>
              </a:defRPr>
            </a:lvl3pPr>
            <a:lvl4pPr marL="1028700" indent="0">
              <a:buNone/>
              <a:defRPr sz="1050">
                <a:solidFill>
                  <a:schemeClr val="tx1">
                    <a:tint val="75000"/>
                  </a:schemeClr>
                </a:solidFill>
              </a:defRPr>
            </a:lvl4pPr>
            <a:lvl5pPr marL="1371600" indent="0">
              <a:buNone/>
              <a:defRPr sz="1050">
                <a:solidFill>
                  <a:schemeClr val="tx1">
                    <a:tint val="75000"/>
                  </a:schemeClr>
                </a:solidFill>
              </a:defRPr>
            </a:lvl5pPr>
            <a:lvl6pPr marL="1714500" indent="0">
              <a:buNone/>
              <a:defRPr sz="1050">
                <a:solidFill>
                  <a:schemeClr val="tx1">
                    <a:tint val="75000"/>
                  </a:schemeClr>
                </a:solidFill>
              </a:defRPr>
            </a:lvl6pPr>
            <a:lvl7pPr marL="2057400" indent="0">
              <a:buNone/>
              <a:defRPr sz="1050">
                <a:solidFill>
                  <a:schemeClr val="tx1">
                    <a:tint val="75000"/>
                  </a:schemeClr>
                </a:solidFill>
              </a:defRPr>
            </a:lvl7pPr>
            <a:lvl8pPr marL="2400300" indent="0">
              <a:buNone/>
              <a:defRPr sz="1050">
                <a:solidFill>
                  <a:schemeClr val="tx1">
                    <a:tint val="75000"/>
                  </a:schemeClr>
                </a:solidFill>
              </a:defRPr>
            </a:lvl8pPr>
            <a:lvl9pPr marL="2743200" indent="0">
              <a:buNone/>
              <a:defRPr sz="1050">
                <a:solidFill>
                  <a:schemeClr val="tx1">
                    <a:tint val="75000"/>
                  </a:schemeClr>
                </a:solidFill>
              </a:defRPr>
            </a:lvl9pPr>
          </a:lstStyle>
          <a:p>
            <a:pPr lvl="0"/>
            <a:r>
              <a:rPr lang="en-US"/>
              <a:t>Edit Master text styles</a:t>
            </a:r>
          </a:p>
        </p:txBody>
      </p:sp>
      <p:sp>
        <p:nvSpPr>
          <p:cNvPr id="9" name="Date Placeholder 8"/>
          <p:cNvSpPr>
            <a:spLocks noGrp="1"/>
          </p:cNvSpPr>
          <p:nvPr>
            <p:ph type="dt" sz="half" idx="10"/>
          </p:nvPr>
        </p:nvSpPr>
        <p:spPr/>
        <p:txBody>
          <a:bodyPr/>
          <a:lstStyle>
            <a:lvl1pPr>
              <a:defRPr>
                <a:solidFill>
                  <a:srgbClr val="FFFFFF"/>
                </a:solidFill>
              </a:defRPr>
            </a:lvl1pPr>
          </a:lstStyle>
          <a:p>
            <a:fld id="{DF135DF6-6B73-4267-B6D6-4174DA302B72}" type="datetimeFigureOut">
              <a:rPr lang="en-AU" smtClean="0"/>
              <a:t>8/10/2017</a:t>
            </a:fld>
            <a:endParaRPr lang="en-AU"/>
          </a:p>
        </p:txBody>
      </p:sp>
      <p:sp>
        <p:nvSpPr>
          <p:cNvPr id="10" name="Slide Number Placeholder 9"/>
          <p:cNvSpPr>
            <a:spLocks noGrp="1"/>
          </p:cNvSpPr>
          <p:nvPr>
            <p:ph type="sldNum" sz="quarter" idx="11"/>
          </p:nvPr>
        </p:nvSpPr>
        <p:spPr/>
        <p:txBody>
          <a:bodyPr/>
          <a:lstStyle>
            <a:lvl1pPr>
              <a:defRPr>
                <a:solidFill>
                  <a:schemeClr val="bg2"/>
                </a:solidFill>
              </a:defRPr>
            </a:lvl1pPr>
          </a:lstStyle>
          <a:p>
            <a:fld id="{F422C911-1F47-480C-B666-C3EC2A629B6F}" type="slidenum">
              <a:rPr lang="en-AU" smtClean="0"/>
              <a:t>‹#›</a:t>
            </a:fld>
            <a:endParaRPr lang="en-AU"/>
          </a:p>
        </p:txBody>
      </p:sp>
      <p:sp>
        <p:nvSpPr>
          <p:cNvPr id="11" name="Footer Placeholder 10"/>
          <p:cNvSpPr>
            <a:spLocks noGrp="1"/>
          </p:cNvSpPr>
          <p:nvPr>
            <p:ph type="ftr" sz="quarter" idx="12"/>
          </p:nvPr>
        </p:nvSpPr>
        <p:spPr/>
        <p:txBody>
          <a:bodyPr/>
          <a:lstStyle>
            <a:lvl1pPr>
              <a:defRPr>
                <a:solidFill>
                  <a:srgbClr val="FFFFFF"/>
                </a:solidFill>
              </a:defRPr>
            </a:lvl1pPr>
          </a:lstStyle>
          <a:p>
            <a:endParaRPr lang="en-AU"/>
          </a:p>
        </p:txBody>
      </p:sp>
      <p:sp>
        <p:nvSpPr>
          <p:cNvPr id="12" name="Title 11"/>
          <p:cNvSpPr>
            <a:spLocks noGrp="1"/>
          </p:cNvSpPr>
          <p:nvPr>
            <p:ph type="title"/>
          </p:nvPr>
        </p:nvSpPr>
        <p:spPr>
          <a:xfrm>
            <a:off x="381000" y="2410231"/>
            <a:ext cx="6324600" cy="1371600"/>
          </a:xfrm>
        </p:spPr>
        <p:txBody>
          <a:bodyPr/>
          <a:lstStyle>
            <a:lvl1pPr algn="r">
              <a:defRPr sz="3150" spc="113" baseline="0"/>
            </a:lvl1pPr>
          </a:lstStyle>
          <a:p>
            <a:r>
              <a:rPr lang="en-US"/>
              <a:t>Click to edit Master title style</a:t>
            </a:r>
            <a:endParaRPr lang="en-US" dirty="0"/>
          </a:p>
        </p:txBody>
      </p:sp>
    </p:spTree>
    <p:extLst>
      <p:ext uri="{BB962C8B-B14F-4D97-AF65-F5344CB8AC3E}">
        <p14:creationId xmlns:p14="http://schemas.microsoft.com/office/powerpoint/2010/main" val="427400621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432560"/>
            <a:ext cx="4038600" cy="36728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432560"/>
            <a:ext cx="4038600" cy="3672840"/>
          </a:xfrm>
        </p:spPr>
        <p:txBody>
          <a:bodyPr/>
          <a:lstStyle>
            <a:lvl1pPr>
              <a:defRPr sz="2100"/>
            </a:lvl1pPr>
            <a:lvl2pPr>
              <a:defRPr sz="1800"/>
            </a:lvl2pPr>
            <a:lvl3pPr>
              <a:defRPr sz="1500"/>
            </a:lvl3pPr>
            <a:lvl4pPr>
              <a:defRPr sz="1350"/>
            </a:lvl4pPr>
            <a:lvl5pPr>
              <a:defRPr sz="1350"/>
            </a:lvl5pPr>
            <a:lvl6pPr>
              <a:defRPr sz="1350"/>
            </a:lvl6pPr>
            <a:lvl7pPr>
              <a:defRPr sz="1350"/>
            </a:lvl7pPr>
            <a:lvl8pPr>
              <a:defRPr sz="1350"/>
            </a:lvl8pPr>
            <a:lvl9pPr>
              <a:defRPr sz="135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DF135DF6-6B73-4267-B6D6-4174DA302B72}" type="datetimeFigureOut">
              <a:rPr lang="en-AU" smtClean="0"/>
              <a:t>8/10/2017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F422C911-1F47-480C-B666-C3EC2A629B6F}" type="slidenum">
              <a:rPr lang="en-AU" smtClean="0"/>
              <a:t>‹#›</a:t>
            </a:fld>
            <a:endParaRPr lang="en-AU"/>
          </a:p>
        </p:txBody>
      </p:sp>
      <p:sp>
        <p:nvSpPr>
          <p:cNvPr id="8" name="Title 7"/>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417741618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435366"/>
            <a:ext cx="4040188" cy="533135"/>
          </a:xfrm>
        </p:spPr>
        <p:txBody>
          <a:bodyPr anchor="b"/>
          <a:lstStyle>
            <a:lvl1pPr marL="0" indent="0" algn="ctr">
              <a:buNone/>
              <a:defRPr sz="18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457200" y="2032000"/>
            <a:ext cx="4040188" cy="307313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7" y="1435366"/>
            <a:ext cx="4041775" cy="533135"/>
          </a:xfrm>
        </p:spPr>
        <p:txBody>
          <a:bodyPr anchor="b"/>
          <a:lstStyle>
            <a:lvl1pPr marL="0" indent="0" algn="ctr">
              <a:buNone/>
              <a:defRPr sz="1800" b="0">
                <a:solidFill>
                  <a:schemeClr val="tx2"/>
                </a:solidFill>
              </a:defRPr>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45027" y="2032000"/>
            <a:ext cx="4041775" cy="3073136"/>
          </a:xfrm>
        </p:spPr>
        <p:txBody>
          <a:bodyPr/>
          <a:lstStyle>
            <a:lvl1pPr>
              <a:defRPr sz="1800"/>
            </a:lvl1pPr>
            <a:lvl2pPr>
              <a:defRPr sz="1500"/>
            </a:lvl2pPr>
            <a:lvl3pPr>
              <a:defRPr sz="135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F135DF6-6B73-4267-B6D6-4174DA302B72}" type="datetimeFigureOut">
              <a:rPr lang="en-AU" smtClean="0"/>
              <a:t>8/10/2017</a:t>
            </a:fld>
            <a:endParaRPr lang="en-AU"/>
          </a:p>
        </p:txBody>
      </p:sp>
      <p:sp>
        <p:nvSpPr>
          <p:cNvPr id="8" name="Footer Placeholder 7"/>
          <p:cNvSpPr>
            <a:spLocks noGrp="1"/>
          </p:cNvSpPr>
          <p:nvPr>
            <p:ph type="ftr" sz="quarter" idx="11"/>
          </p:nvPr>
        </p:nvSpPr>
        <p:spPr/>
        <p:txBody>
          <a:bodyPr/>
          <a:lstStyle/>
          <a:p>
            <a:endParaRPr lang="en-AU"/>
          </a:p>
        </p:txBody>
      </p:sp>
      <p:sp>
        <p:nvSpPr>
          <p:cNvPr id="9" name="Slide Number Placeholder 8"/>
          <p:cNvSpPr>
            <a:spLocks noGrp="1"/>
          </p:cNvSpPr>
          <p:nvPr>
            <p:ph type="sldNum" sz="quarter" idx="12"/>
          </p:nvPr>
        </p:nvSpPr>
        <p:spPr/>
        <p:txBody>
          <a:bodyPr/>
          <a:lstStyle/>
          <a:p>
            <a:fld id="{F422C911-1F47-480C-B666-C3EC2A629B6F}" type="slidenum">
              <a:rPr lang="en-AU" smtClean="0"/>
              <a:t>‹#›</a:t>
            </a:fld>
            <a:endParaRPr lang="en-AU"/>
          </a:p>
        </p:txBody>
      </p:sp>
      <p:sp>
        <p:nvSpPr>
          <p:cNvPr id="10" name="Title 9"/>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8694641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DF135DF6-6B73-4267-B6D6-4174DA302B72}" type="datetimeFigureOut">
              <a:rPr lang="en-AU" smtClean="0"/>
              <a:t>8/10/2017</a:t>
            </a:fld>
            <a:endParaRPr lang="en-AU"/>
          </a:p>
        </p:txBody>
      </p:sp>
      <p:sp>
        <p:nvSpPr>
          <p:cNvPr id="4" name="Footer Placeholder 3"/>
          <p:cNvSpPr>
            <a:spLocks noGrp="1"/>
          </p:cNvSpPr>
          <p:nvPr>
            <p:ph type="ftr" sz="quarter" idx="11"/>
          </p:nvPr>
        </p:nvSpPr>
        <p:spPr/>
        <p:txBody>
          <a:bodyPr/>
          <a:lstStyle/>
          <a:p>
            <a:endParaRPr lang="en-AU"/>
          </a:p>
        </p:txBody>
      </p:sp>
      <p:sp>
        <p:nvSpPr>
          <p:cNvPr id="5" name="Slide Number Placeholder 4"/>
          <p:cNvSpPr>
            <a:spLocks noGrp="1"/>
          </p:cNvSpPr>
          <p:nvPr>
            <p:ph type="sldNum" sz="quarter" idx="12"/>
          </p:nvPr>
        </p:nvSpPr>
        <p:spPr/>
        <p:txBody>
          <a:bodyPr/>
          <a:lstStyle/>
          <a:p>
            <a:fld id="{F422C911-1F47-480C-B666-C3EC2A629B6F}" type="slidenum">
              <a:rPr lang="en-AU" smtClean="0"/>
              <a:t>‹#›</a:t>
            </a:fld>
            <a:endParaRPr lang="en-AU"/>
          </a:p>
        </p:txBody>
      </p:sp>
      <p:sp>
        <p:nvSpPr>
          <p:cNvPr id="6" name="Title 5"/>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570833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5" name="Rectangle 4"/>
          <p:cNvSpPr/>
          <p:nvPr/>
        </p:nvSpPr>
        <p:spPr>
          <a:xfrm>
            <a:off x="152400" y="125766"/>
            <a:ext cx="8831802" cy="546354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Date Placeholder 1"/>
          <p:cNvSpPr>
            <a:spLocks noGrp="1"/>
          </p:cNvSpPr>
          <p:nvPr>
            <p:ph type="dt" sz="half" idx="10"/>
          </p:nvPr>
        </p:nvSpPr>
        <p:spPr/>
        <p:txBody>
          <a:bodyPr/>
          <a:lstStyle/>
          <a:p>
            <a:fld id="{DF135DF6-6B73-4267-B6D6-4174DA302B72}" type="datetimeFigureOut">
              <a:rPr lang="en-AU" smtClean="0"/>
              <a:t>8/10/2017</a:t>
            </a:fld>
            <a:endParaRPr lang="en-AU"/>
          </a:p>
        </p:txBody>
      </p:sp>
      <p:sp>
        <p:nvSpPr>
          <p:cNvPr id="3" name="Footer Placeholder 2"/>
          <p:cNvSpPr>
            <a:spLocks noGrp="1"/>
          </p:cNvSpPr>
          <p:nvPr>
            <p:ph type="ftr" sz="quarter" idx="11"/>
          </p:nvPr>
        </p:nvSpPr>
        <p:spPr/>
        <p:txBody>
          <a:bodyPr/>
          <a:lstStyle/>
          <a:p>
            <a:endParaRPr lang="en-AU"/>
          </a:p>
        </p:txBody>
      </p:sp>
      <p:sp>
        <p:nvSpPr>
          <p:cNvPr id="4" name="Slide Number Placeholder 3"/>
          <p:cNvSpPr>
            <a:spLocks noGrp="1"/>
          </p:cNvSpPr>
          <p:nvPr>
            <p:ph type="sldNum" sz="quarter" idx="12"/>
          </p:nvPr>
        </p:nvSpPr>
        <p:spPr/>
        <p:txBody>
          <a:bodyPr/>
          <a:lstStyle/>
          <a:p>
            <a:fld id="{F422C911-1F47-480C-B666-C3EC2A629B6F}" type="slidenum">
              <a:rPr lang="en-AU" smtClean="0"/>
              <a:t>‹#›</a:t>
            </a:fld>
            <a:endParaRPr lang="en-AU"/>
          </a:p>
        </p:txBody>
      </p:sp>
    </p:spTree>
    <p:extLst>
      <p:ext uri="{BB962C8B-B14F-4D97-AF65-F5344CB8AC3E}">
        <p14:creationId xmlns:p14="http://schemas.microsoft.com/office/powerpoint/2010/main" val="380995419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bg>
      <p:bgRef idx="1001">
        <a:schemeClr val="bg2"/>
      </p:bgRef>
    </p:bg>
    <p:spTree>
      <p:nvGrpSpPr>
        <p:cNvPr id="1" name=""/>
        <p:cNvGrpSpPr/>
        <p:nvPr/>
      </p:nvGrpSpPr>
      <p:grpSpPr>
        <a:xfrm>
          <a:off x="0" y="0"/>
          <a:ext cx="0" cy="0"/>
          <a:chOff x="0" y="0"/>
          <a:chExt cx="0" cy="0"/>
        </a:xfrm>
      </p:grpSpPr>
      <p:sp>
        <p:nvSpPr>
          <p:cNvPr id="10" name="Rectangle 9"/>
          <p:cNvSpPr/>
          <p:nvPr/>
        </p:nvSpPr>
        <p:spPr>
          <a:xfrm>
            <a:off x="0" y="0"/>
            <a:ext cx="9144000" cy="5715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7010400" y="125730"/>
            <a:ext cx="1981200" cy="54635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useBgFill="1">
        <p:nvSpPr>
          <p:cNvPr id="9" name="Rectangle 8"/>
          <p:cNvSpPr/>
          <p:nvPr/>
        </p:nvSpPr>
        <p:spPr>
          <a:xfrm>
            <a:off x="152400" y="127000"/>
            <a:ext cx="6705600" cy="5461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Content Placeholder 2"/>
          <p:cNvSpPr>
            <a:spLocks noGrp="1"/>
          </p:cNvSpPr>
          <p:nvPr>
            <p:ph idx="1"/>
          </p:nvPr>
        </p:nvSpPr>
        <p:spPr>
          <a:xfrm>
            <a:off x="609600" y="254001"/>
            <a:ext cx="5867400" cy="4877594"/>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7159752" y="1775460"/>
            <a:ext cx="1673352" cy="2346960"/>
          </a:xfrm>
        </p:spPr>
        <p:txBody>
          <a:bodyPr tIns="0"/>
          <a:lstStyle>
            <a:lvl1pPr marL="0" indent="0">
              <a:buNone/>
              <a:defRPr sz="1050">
                <a:solidFill>
                  <a:srgbClr val="FFFFFF"/>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DF135DF6-6B73-4267-B6D6-4174DA302B72}" type="datetimeFigureOut">
              <a:rPr lang="en-AU" smtClean="0"/>
              <a:t>8/10/2017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a:ln>
            <a:noFill/>
          </a:ln>
        </p:spPr>
        <p:txBody>
          <a:bodyPr/>
          <a:lstStyle>
            <a:lvl1pPr>
              <a:defRPr>
                <a:solidFill>
                  <a:srgbClr val="FFFFFF"/>
                </a:solidFill>
              </a:defRPr>
            </a:lvl1pPr>
          </a:lstStyle>
          <a:p>
            <a:fld id="{F422C911-1F47-480C-B666-C3EC2A629B6F}" type="slidenum">
              <a:rPr lang="en-AU" smtClean="0"/>
              <a:t>‹#›</a:t>
            </a:fld>
            <a:endParaRPr lang="en-AU"/>
          </a:p>
        </p:txBody>
      </p:sp>
      <p:sp>
        <p:nvSpPr>
          <p:cNvPr id="11" name="Title 10"/>
          <p:cNvSpPr>
            <a:spLocks noGrp="1"/>
          </p:cNvSpPr>
          <p:nvPr>
            <p:ph type="title"/>
          </p:nvPr>
        </p:nvSpPr>
        <p:spPr>
          <a:xfrm>
            <a:off x="7159752" y="381000"/>
            <a:ext cx="1675660" cy="1394460"/>
          </a:xfrm>
        </p:spPr>
        <p:txBody>
          <a:bodyPr anchor="b"/>
          <a:lstStyle>
            <a:lvl1pPr algn="l">
              <a:defRPr sz="1500" spc="113" baseline="0"/>
            </a:lvl1pPr>
          </a:lstStyle>
          <a:p>
            <a:r>
              <a:rPr lang="en-US"/>
              <a:t>Click to edit Master title style</a:t>
            </a:r>
            <a:endParaRPr lang="en-US" dirty="0"/>
          </a:p>
        </p:txBody>
      </p:sp>
    </p:spTree>
    <p:extLst>
      <p:ext uri="{BB962C8B-B14F-4D97-AF65-F5344CB8AC3E}">
        <p14:creationId xmlns:p14="http://schemas.microsoft.com/office/powerpoint/2010/main" val="2815977357"/>
      </p:ext>
    </p:extLst>
  </p:cSld>
  <p:clrMapOvr>
    <a:overrideClrMapping bg1="lt1" tx1="dk1" bg2="lt2" tx2="dk2" accent1="accent1" accent2="accent2" accent3="accent3" accent4="accent4" accent5="accent5" accent6="accent6" hlink="hlink" folHlink="folHlink"/>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bg>
      <p:bgRef idx="1001">
        <a:schemeClr val="bg2"/>
      </p:bgRef>
    </p:bg>
    <p:spTree>
      <p:nvGrpSpPr>
        <p:cNvPr id="1" name=""/>
        <p:cNvGrpSpPr/>
        <p:nvPr/>
      </p:nvGrpSpPr>
      <p:grpSpPr>
        <a:xfrm>
          <a:off x="0" y="0"/>
          <a:ext cx="0" cy="0"/>
          <a:chOff x="0" y="0"/>
          <a:chExt cx="0" cy="0"/>
        </a:xfrm>
      </p:grpSpPr>
      <p:sp>
        <p:nvSpPr>
          <p:cNvPr id="8" name="Rectangle 7"/>
          <p:cNvSpPr/>
          <p:nvPr/>
        </p:nvSpPr>
        <p:spPr>
          <a:xfrm>
            <a:off x="0" y="0"/>
            <a:ext cx="9144000" cy="5715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useBgFill="1">
        <p:nvSpPr>
          <p:cNvPr id="9" name="Rectangle 8"/>
          <p:cNvSpPr/>
          <p:nvPr/>
        </p:nvSpPr>
        <p:spPr>
          <a:xfrm>
            <a:off x="7010400" y="125730"/>
            <a:ext cx="1981200" cy="546354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3" name="Picture Placeholder 2"/>
          <p:cNvSpPr>
            <a:spLocks noGrp="1"/>
          </p:cNvSpPr>
          <p:nvPr>
            <p:ph type="pic" idx="1"/>
          </p:nvPr>
        </p:nvSpPr>
        <p:spPr>
          <a:xfrm>
            <a:off x="152400" y="127000"/>
            <a:ext cx="6705600" cy="5461000"/>
          </a:xfrm>
        </p:spPr>
        <p:txBody>
          <a:bodyPr anchor="ctr"/>
          <a:lstStyle>
            <a:lvl1pPr marL="0" indent="0" algn="ctr">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7162800" y="1778000"/>
            <a:ext cx="1676400" cy="2476500"/>
          </a:xfrm>
        </p:spPr>
        <p:txBody>
          <a:bodyPr tIns="0"/>
          <a:lstStyle>
            <a:lvl1pPr marL="0" indent="0">
              <a:buNone/>
              <a:defRPr sz="1050">
                <a:solidFill>
                  <a:schemeClr val="tx1"/>
                </a:solidFill>
              </a:defRPr>
            </a:lvl1pPr>
            <a:lvl2pPr marL="342900" indent="0">
              <a:buNone/>
              <a:defRPr sz="900"/>
            </a:lvl2pPr>
            <a:lvl3pPr marL="685800" indent="0">
              <a:buNone/>
              <a:defRPr sz="750"/>
            </a:lvl3pPr>
            <a:lvl4pPr marL="1028700" indent="0">
              <a:buNone/>
              <a:defRPr sz="675"/>
            </a:lvl4pPr>
            <a:lvl5pPr marL="1371600" indent="0">
              <a:buNone/>
              <a:defRPr sz="675"/>
            </a:lvl5pPr>
            <a:lvl6pPr marL="1714500" indent="0">
              <a:buNone/>
              <a:defRPr sz="675"/>
            </a:lvl6pPr>
            <a:lvl7pPr marL="2057400" indent="0">
              <a:buNone/>
              <a:defRPr sz="675"/>
            </a:lvl7pPr>
            <a:lvl8pPr marL="2400300" indent="0">
              <a:buNone/>
              <a:defRPr sz="675"/>
            </a:lvl8pPr>
            <a:lvl9pPr marL="2743200" indent="0">
              <a:buNone/>
              <a:defRPr sz="675"/>
            </a:lvl9pPr>
          </a:lstStyle>
          <a:p>
            <a:pPr lvl="0"/>
            <a:r>
              <a:rPr lang="en-US"/>
              <a:t>Edit Master text styles</a:t>
            </a:r>
          </a:p>
        </p:txBody>
      </p:sp>
      <p:sp>
        <p:nvSpPr>
          <p:cNvPr id="5" name="Date Placeholder 4"/>
          <p:cNvSpPr>
            <a:spLocks noGrp="1"/>
          </p:cNvSpPr>
          <p:nvPr>
            <p:ph type="dt" sz="half" idx="10"/>
          </p:nvPr>
        </p:nvSpPr>
        <p:spPr/>
        <p:txBody>
          <a:bodyPr/>
          <a:lstStyle/>
          <a:p>
            <a:fld id="{DF135DF6-6B73-4267-B6D6-4174DA302B72}" type="datetimeFigureOut">
              <a:rPr lang="en-AU" smtClean="0"/>
              <a:t>8/10/2017</a:t>
            </a:fld>
            <a:endParaRPr lang="en-AU"/>
          </a:p>
        </p:txBody>
      </p:sp>
      <p:sp>
        <p:nvSpPr>
          <p:cNvPr id="6" name="Footer Placeholder 5"/>
          <p:cNvSpPr>
            <a:spLocks noGrp="1"/>
          </p:cNvSpPr>
          <p:nvPr>
            <p:ph type="ftr" sz="quarter" idx="11"/>
          </p:nvPr>
        </p:nvSpPr>
        <p:spPr/>
        <p:txBody>
          <a:bodyPr/>
          <a:lstStyle/>
          <a:p>
            <a:endParaRPr lang="en-AU"/>
          </a:p>
        </p:txBody>
      </p:sp>
      <p:sp>
        <p:nvSpPr>
          <p:cNvPr id="7" name="Slide Number Placeholder 6"/>
          <p:cNvSpPr>
            <a:spLocks noGrp="1"/>
          </p:cNvSpPr>
          <p:nvPr>
            <p:ph type="sldNum" sz="quarter" idx="12"/>
          </p:nvPr>
        </p:nvSpPr>
        <p:spPr/>
        <p:txBody>
          <a:bodyPr/>
          <a:lstStyle/>
          <a:p>
            <a:fld id="{F422C911-1F47-480C-B666-C3EC2A629B6F}" type="slidenum">
              <a:rPr lang="en-AU" smtClean="0"/>
              <a:t>‹#›</a:t>
            </a:fld>
            <a:endParaRPr lang="en-AU"/>
          </a:p>
        </p:txBody>
      </p:sp>
      <p:sp>
        <p:nvSpPr>
          <p:cNvPr id="10" name="Title 9"/>
          <p:cNvSpPr>
            <a:spLocks noGrp="1"/>
          </p:cNvSpPr>
          <p:nvPr>
            <p:ph type="title"/>
          </p:nvPr>
        </p:nvSpPr>
        <p:spPr>
          <a:xfrm>
            <a:off x="7162800" y="383540"/>
            <a:ext cx="1676400" cy="1394460"/>
          </a:xfrm>
        </p:spPr>
        <p:txBody>
          <a:bodyPr anchor="b"/>
          <a:lstStyle>
            <a:lvl1pPr algn="l">
              <a:defRPr sz="1500" spc="113" baseline="0">
                <a:solidFill>
                  <a:schemeClr val="tx2"/>
                </a:solidFill>
              </a:defRPr>
            </a:lvl1pPr>
          </a:lstStyle>
          <a:p>
            <a:r>
              <a:rPr lang="en-US"/>
              <a:t>Click to edit Master title style</a:t>
            </a:r>
            <a:endParaRPr lang="en-US" dirty="0"/>
          </a:p>
        </p:txBody>
      </p:sp>
    </p:spTree>
    <p:extLst>
      <p:ext uri="{BB962C8B-B14F-4D97-AF65-F5344CB8AC3E}">
        <p14:creationId xmlns:p14="http://schemas.microsoft.com/office/powerpoint/2010/main" val="957380759"/>
      </p:ext>
    </p:extLst>
  </p:cSld>
  <p:clrMapOvr>
    <a:overrideClrMapping bg1="dk1" tx1="lt1" bg2="dk2" tx2="lt2" accent1="accent1" accent2="accent2" accent3="accent3" accent4="accent4" accent5="accent5" accent6="accent6" hlink="hlink" folHlink="folHlink"/>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9" name="Rectangle 8"/>
          <p:cNvSpPr/>
          <p:nvPr/>
        </p:nvSpPr>
        <p:spPr>
          <a:xfrm>
            <a:off x="152400" y="1362477"/>
            <a:ext cx="8831802" cy="4204563"/>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Rectangle 7"/>
          <p:cNvSpPr/>
          <p:nvPr/>
        </p:nvSpPr>
        <p:spPr>
          <a:xfrm>
            <a:off x="152401" y="127002"/>
            <a:ext cx="8814047" cy="1122039"/>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Placeholder 1"/>
          <p:cNvSpPr>
            <a:spLocks noGrp="1"/>
          </p:cNvSpPr>
          <p:nvPr>
            <p:ph type="title"/>
          </p:nvPr>
        </p:nvSpPr>
        <p:spPr>
          <a:xfrm>
            <a:off x="381000" y="296539"/>
            <a:ext cx="8381260" cy="878662"/>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p:cNvSpPr>
            <a:spLocks noGrp="1"/>
          </p:cNvSpPr>
          <p:nvPr>
            <p:ph type="body" idx="1"/>
          </p:nvPr>
        </p:nvSpPr>
        <p:spPr>
          <a:xfrm>
            <a:off x="380999" y="1432559"/>
            <a:ext cx="8407893" cy="367284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70888" y="5296958"/>
            <a:ext cx="2133600" cy="228600"/>
          </a:xfrm>
          <a:prstGeom prst="rect">
            <a:avLst/>
          </a:prstGeom>
        </p:spPr>
        <p:txBody>
          <a:bodyPr vert="horz" lIns="91440" tIns="45720" rIns="91440" bIns="45720" rtlCol="0" anchor="ctr"/>
          <a:lstStyle>
            <a:lvl1pPr algn="l">
              <a:defRPr sz="825">
                <a:solidFill>
                  <a:schemeClr val="tx2"/>
                </a:solidFill>
              </a:defRPr>
            </a:lvl1pPr>
          </a:lstStyle>
          <a:p>
            <a:fld id="{DF135DF6-6B73-4267-B6D6-4174DA302B72}" type="datetimeFigureOut">
              <a:rPr lang="en-AU" smtClean="0"/>
              <a:t>8/10/2017</a:t>
            </a:fld>
            <a:endParaRPr lang="en-AU"/>
          </a:p>
        </p:txBody>
      </p:sp>
      <p:sp>
        <p:nvSpPr>
          <p:cNvPr id="5" name="Footer Placeholder 4"/>
          <p:cNvSpPr>
            <a:spLocks noGrp="1"/>
          </p:cNvSpPr>
          <p:nvPr>
            <p:ph type="ftr" sz="quarter" idx="3"/>
          </p:nvPr>
        </p:nvSpPr>
        <p:spPr>
          <a:xfrm>
            <a:off x="3048000" y="5296958"/>
            <a:ext cx="3352800" cy="228600"/>
          </a:xfrm>
          <a:prstGeom prst="rect">
            <a:avLst/>
          </a:prstGeom>
        </p:spPr>
        <p:txBody>
          <a:bodyPr vert="horz" lIns="91440" tIns="45720" rIns="91440" bIns="45720" rtlCol="0" anchor="ctr"/>
          <a:lstStyle>
            <a:lvl1pPr algn="ctr">
              <a:defRPr sz="825">
                <a:solidFill>
                  <a:schemeClr val="tx2"/>
                </a:solidFill>
              </a:defRPr>
            </a:lvl1pPr>
          </a:lstStyle>
          <a:p>
            <a:endParaRPr lang="en-AU"/>
          </a:p>
        </p:txBody>
      </p:sp>
      <p:sp>
        <p:nvSpPr>
          <p:cNvPr id="6" name="Slide Number Placeholder 5"/>
          <p:cNvSpPr>
            <a:spLocks noGrp="1"/>
          </p:cNvSpPr>
          <p:nvPr>
            <p:ph type="sldNum" sz="quarter" idx="4"/>
          </p:nvPr>
        </p:nvSpPr>
        <p:spPr>
          <a:xfrm>
            <a:off x="8234680" y="5295900"/>
            <a:ext cx="582966" cy="228600"/>
          </a:xfrm>
          <a:prstGeom prst="rect">
            <a:avLst/>
          </a:prstGeom>
          <a:ln w="19050">
            <a:noFill/>
          </a:ln>
        </p:spPr>
        <p:txBody>
          <a:bodyPr vert="horz" lIns="91440" tIns="45720" rIns="91440" bIns="45720" rtlCol="0" anchor="ctr"/>
          <a:lstStyle>
            <a:lvl1pPr algn="ctr">
              <a:defRPr sz="825">
                <a:solidFill>
                  <a:schemeClr val="tx2"/>
                </a:solidFill>
              </a:defRPr>
            </a:lvl1pPr>
          </a:lstStyle>
          <a:p>
            <a:fld id="{F422C911-1F47-480C-B666-C3EC2A629B6F}" type="slidenum">
              <a:rPr lang="en-AU" smtClean="0"/>
              <a:t>‹#›</a:t>
            </a:fld>
            <a:endParaRPr lang="en-AU"/>
          </a:p>
        </p:txBody>
      </p:sp>
    </p:spTree>
    <p:extLst>
      <p:ext uri="{BB962C8B-B14F-4D97-AF65-F5344CB8AC3E}">
        <p14:creationId xmlns:p14="http://schemas.microsoft.com/office/powerpoint/2010/main" val="2480753860"/>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ctr" defTabSz="685800" rtl="0" eaLnBrk="1" latinLnBrk="0" hangingPunct="1">
        <a:spcBef>
          <a:spcPct val="0"/>
        </a:spcBef>
        <a:buNone/>
        <a:defRPr sz="2400" kern="1200" cap="all" spc="150" baseline="0">
          <a:ln>
            <a:noFill/>
          </a:ln>
          <a:solidFill>
            <a:schemeClr val="bg1"/>
          </a:solidFill>
          <a:effectLst/>
          <a:latin typeface="+mj-lt"/>
          <a:ea typeface="+mj-ea"/>
          <a:cs typeface="+mj-cs"/>
        </a:defRPr>
      </a:lvl1pPr>
    </p:titleStyle>
    <p:bodyStyle>
      <a:lvl1pPr marL="205740" indent="-171450" algn="l" defTabSz="685800" rtl="0" eaLnBrk="1" latinLnBrk="0" hangingPunct="1">
        <a:spcBef>
          <a:spcPct val="20000"/>
        </a:spcBef>
        <a:buClr>
          <a:schemeClr val="accent1"/>
        </a:buClr>
        <a:buFont typeface="Wingdings 2" pitchFamily="18" charset="2"/>
        <a:buChar char=""/>
        <a:defRPr sz="1500" kern="1200" spc="113" baseline="0">
          <a:solidFill>
            <a:schemeClr val="tx2"/>
          </a:solidFill>
          <a:latin typeface="+mn-lt"/>
          <a:ea typeface="+mn-ea"/>
          <a:cs typeface="+mn-cs"/>
        </a:defRPr>
      </a:lvl1pPr>
      <a:lvl2pPr marL="411480" indent="-137160" algn="l" defTabSz="685800" rtl="0" eaLnBrk="1" latinLnBrk="0" hangingPunct="1">
        <a:spcBef>
          <a:spcPct val="20000"/>
        </a:spcBef>
        <a:buClr>
          <a:schemeClr val="accent2"/>
        </a:buClr>
        <a:buFont typeface="Wingdings" pitchFamily="2" charset="2"/>
        <a:buChar char="§"/>
        <a:defRPr sz="1350" kern="1200" spc="75" baseline="0">
          <a:solidFill>
            <a:schemeClr val="tx2"/>
          </a:solidFill>
          <a:latin typeface="+mn-lt"/>
          <a:ea typeface="+mn-ea"/>
          <a:cs typeface="+mn-cs"/>
        </a:defRPr>
      </a:lvl2pPr>
      <a:lvl3pPr marL="617220" indent="-137160" algn="l" defTabSz="685800" rtl="0" eaLnBrk="1" latinLnBrk="0" hangingPunct="1">
        <a:spcBef>
          <a:spcPct val="20000"/>
        </a:spcBef>
        <a:buClr>
          <a:schemeClr val="accent3"/>
        </a:buClr>
        <a:buFont typeface="Wingdings" pitchFamily="2" charset="2"/>
        <a:buChar char="§"/>
        <a:defRPr sz="1200" kern="1200" spc="75" baseline="0">
          <a:solidFill>
            <a:schemeClr val="tx2"/>
          </a:solidFill>
          <a:latin typeface="+mn-lt"/>
          <a:ea typeface="+mn-ea"/>
          <a:cs typeface="+mn-cs"/>
        </a:defRPr>
      </a:lvl3pPr>
      <a:lvl4pPr marL="822960" indent="-137160" algn="l" defTabSz="685800" rtl="0" eaLnBrk="1" latinLnBrk="0" hangingPunct="1">
        <a:spcBef>
          <a:spcPct val="20000"/>
        </a:spcBef>
        <a:buClr>
          <a:schemeClr val="accent4"/>
        </a:buClr>
        <a:buFont typeface="Wingdings" pitchFamily="2" charset="2"/>
        <a:buChar char="§"/>
        <a:defRPr sz="1050" kern="1200">
          <a:solidFill>
            <a:schemeClr val="tx2"/>
          </a:solidFill>
          <a:latin typeface="+mn-lt"/>
          <a:ea typeface="+mn-ea"/>
          <a:cs typeface="+mn-cs"/>
        </a:defRPr>
      </a:lvl4pPr>
      <a:lvl5pPr marL="960120" indent="-137160" algn="l" defTabSz="685800" rtl="0" eaLnBrk="1" latinLnBrk="0" hangingPunct="1">
        <a:spcBef>
          <a:spcPct val="20000"/>
        </a:spcBef>
        <a:buClr>
          <a:schemeClr val="accent6"/>
        </a:buClr>
        <a:buFont typeface="Wingdings" pitchFamily="2" charset="2"/>
        <a:buChar char="§"/>
        <a:defRPr sz="975" kern="1200" spc="75" baseline="0">
          <a:solidFill>
            <a:schemeClr val="tx2"/>
          </a:solidFill>
          <a:latin typeface="+mn-lt"/>
          <a:ea typeface="+mn-ea"/>
          <a:cs typeface="+mn-cs"/>
        </a:defRPr>
      </a:lvl5pPr>
      <a:lvl6pPr marL="1165860" indent="-137160" algn="l" defTabSz="685800" rtl="0" eaLnBrk="1" latinLnBrk="0" hangingPunct="1">
        <a:spcBef>
          <a:spcPct val="20000"/>
        </a:spcBef>
        <a:buClr>
          <a:schemeClr val="accent1"/>
        </a:buClr>
        <a:buFont typeface="Wingdings" pitchFamily="2" charset="2"/>
        <a:buChar char="§"/>
        <a:defRPr sz="900" kern="1200">
          <a:solidFill>
            <a:schemeClr val="tx2"/>
          </a:solidFill>
          <a:latin typeface="+mn-lt"/>
          <a:ea typeface="+mn-ea"/>
          <a:cs typeface="+mn-cs"/>
        </a:defRPr>
      </a:lvl6pPr>
      <a:lvl7pPr marL="1371600" indent="-137160" algn="l" defTabSz="685800" rtl="0" eaLnBrk="1" latinLnBrk="0" hangingPunct="1">
        <a:spcBef>
          <a:spcPct val="20000"/>
        </a:spcBef>
        <a:buClr>
          <a:schemeClr val="accent2"/>
        </a:buClr>
        <a:buFont typeface="Wingdings" pitchFamily="2" charset="2"/>
        <a:buChar char="§"/>
        <a:defRPr sz="900" kern="1200">
          <a:solidFill>
            <a:schemeClr val="tx2"/>
          </a:solidFill>
          <a:latin typeface="+mn-lt"/>
          <a:ea typeface="+mn-ea"/>
          <a:cs typeface="+mn-cs"/>
        </a:defRPr>
      </a:lvl7pPr>
      <a:lvl8pPr marL="1577340" indent="-137160" algn="l" defTabSz="685800" rtl="0" eaLnBrk="1" latinLnBrk="0" hangingPunct="1">
        <a:spcBef>
          <a:spcPct val="20000"/>
        </a:spcBef>
        <a:buClr>
          <a:schemeClr val="accent3"/>
        </a:buClr>
        <a:buFont typeface="Wingdings" pitchFamily="2" charset="2"/>
        <a:buChar char="§"/>
        <a:defRPr sz="900" kern="1200">
          <a:solidFill>
            <a:schemeClr val="tx2"/>
          </a:solidFill>
          <a:latin typeface="+mn-lt"/>
          <a:ea typeface="+mn-ea"/>
          <a:cs typeface="+mn-cs"/>
        </a:defRPr>
      </a:lvl8pPr>
      <a:lvl9pPr marL="1783080" indent="-137160" algn="l" defTabSz="685800" rtl="0" eaLnBrk="1" latinLnBrk="0" hangingPunct="1">
        <a:spcBef>
          <a:spcPct val="20000"/>
        </a:spcBef>
        <a:buClr>
          <a:schemeClr val="accent5"/>
        </a:buClr>
        <a:buFont typeface="Wingdings" pitchFamily="2" charset="2"/>
        <a:buChar char="§"/>
        <a:defRPr sz="900" kern="1200">
          <a:solidFill>
            <a:schemeClr val="tx2"/>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microsoft.com/office/2007/relationships/media" Target="../media/media1.mp4"/><Relationship Id="rId1" Type="http://schemas.openxmlformats.org/officeDocument/2006/relationships/video" Target="NULL" TargetMode="External"/><Relationship Id="rId5" Type="http://schemas.openxmlformats.org/officeDocument/2006/relationships/image" Target="../media/image2.png"/><Relationship Id="rId4"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A5EB0CEA-33F7-4F05-A970-A20B7B47D3A1}"/>
              </a:ext>
            </a:extLst>
          </p:cNvPr>
          <p:cNvSpPr>
            <a:spLocks noGrp="1"/>
          </p:cNvSpPr>
          <p:nvPr>
            <p:ph type="subTitle" idx="1"/>
          </p:nvPr>
        </p:nvSpPr>
        <p:spPr>
          <a:xfrm>
            <a:off x="4747071" y="2631751"/>
            <a:ext cx="1981200" cy="2386114"/>
          </a:xfrm>
        </p:spPr>
        <p:txBody>
          <a:bodyPr>
            <a:normAutofit/>
          </a:bodyPr>
          <a:lstStyle/>
          <a:p>
            <a:pPr algn="r"/>
            <a:r>
              <a:rPr lang="en-AU" sz="2000" dirty="0"/>
              <a:t>WEEK 11</a:t>
            </a:r>
          </a:p>
          <a:p>
            <a:pPr algn="r"/>
            <a:endParaRPr lang="en-AU" sz="2000" dirty="0"/>
          </a:p>
          <a:p>
            <a:pPr algn="r"/>
            <a:r>
              <a:rPr lang="en-AU" sz="2000" dirty="0"/>
              <a:t>Ryan Klugman</a:t>
            </a:r>
          </a:p>
          <a:p>
            <a:pPr algn="r"/>
            <a:r>
              <a:rPr lang="en-AU" sz="2000" dirty="0" err="1"/>
              <a:t>Bowei</a:t>
            </a:r>
            <a:r>
              <a:rPr lang="en-AU" sz="2000" dirty="0"/>
              <a:t> Liu</a:t>
            </a:r>
          </a:p>
          <a:p>
            <a:pPr algn="r"/>
            <a:r>
              <a:rPr lang="en-AU" sz="2000" dirty="0"/>
              <a:t>Isabel Barlow</a:t>
            </a:r>
          </a:p>
        </p:txBody>
      </p:sp>
      <p:sp>
        <p:nvSpPr>
          <p:cNvPr id="2" name="Title 1">
            <a:extLst>
              <a:ext uri="{FF2B5EF4-FFF2-40B4-BE49-F238E27FC236}">
                <a16:creationId xmlns:a16="http://schemas.microsoft.com/office/drawing/2014/main" id="{1A6547D3-2727-46AC-8B3E-73478A317E59}"/>
              </a:ext>
            </a:extLst>
          </p:cNvPr>
          <p:cNvSpPr>
            <a:spLocks noGrp="1"/>
          </p:cNvSpPr>
          <p:nvPr>
            <p:ph type="title"/>
          </p:nvPr>
        </p:nvSpPr>
        <p:spPr/>
        <p:txBody>
          <a:bodyPr/>
          <a:lstStyle/>
          <a:p>
            <a:r>
              <a:rPr lang="en-AU" sz="4950" dirty="0"/>
              <a:t>Group G</a:t>
            </a:r>
          </a:p>
        </p:txBody>
      </p:sp>
    </p:spTree>
    <p:extLst>
      <p:ext uri="{BB962C8B-B14F-4D97-AF65-F5344CB8AC3E}">
        <p14:creationId xmlns:p14="http://schemas.microsoft.com/office/powerpoint/2010/main" val="408515541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3CE05D-C3DA-47CC-AC1F-8C674769EC66}"/>
              </a:ext>
            </a:extLst>
          </p:cNvPr>
          <p:cNvSpPr>
            <a:spLocks noGrp="1"/>
          </p:cNvSpPr>
          <p:nvPr>
            <p:ph idx="1"/>
          </p:nvPr>
        </p:nvSpPr>
        <p:spPr>
          <a:xfrm>
            <a:off x="380999" y="1432558"/>
            <a:ext cx="8407893" cy="4000053"/>
          </a:xfrm>
        </p:spPr>
        <p:txBody>
          <a:bodyPr>
            <a:normAutofit/>
          </a:bodyPr>
          <a:lstStyle/>
          <a:p>
            <a:pPr marL="335756" indent="-308372"/>
            <a:r>
              <a:rPr lang="en-AU" sz="2400" dirty="0"/>
              <a:t>Ryan:</a:t>
            </a:r>
          </a:p>
          <a:p>
            <a:pPr marL="541496" lvl="1" indent="-308372"/>
            <a:r>
              <a:rPr lang="en-AU" sz="2250" dirty="0"/>
              <a:t>Sine wave player</a:t>
            </a:r>
          </a:p>
          <a:p>
            <a:pPr marL="541496" lvl="1" indent="-308372"/>
            <a:r>
              <a:rPr lang="en-AU" sz="2250" dirty="0"/>
              <a:t>Music creator webapp</a:t>
            </a:r>
          </a:p>
          <a:p>
            <a:pPr marL="335756" indent="-308372"/>
            <a:r>
              <a:rPr lang="en-AU" sz="2400" dirty="0" err="1"/>
              <a:t>Bowei</a:t>
            </a:r>
            <a:r>
              <a:rPr lang="en-AU" sz="2400" dirty="0"/>
              <a:t>:</a:t>
            </a:r>
          </a:p>
          <a:p>
            <a:pPr marL="541496" lvl="1" indent="-308372"/>
            <a:r>
              <a:rPr lang="en-AU" sz="2250" dirty="0"/>
              <a:t>DEPP communication</a:t>
            </a:r>
          </a:p>
          <a:p>
            <a:pPr marL="541496" lvl="1" indent="-308372"/>
            <a:r>
              <a:rPr lang="en-AU" sz="2250" dirty="0"/>
              <a:t>Ultrasound sensing</a:t>
            </a:r>
          </a:p>
          <a:p>
            <a:pPr marL="335756" indent="-308372"/>
            <a:r>
              <a:rPr lang="en-AU" sz="2400" dirty="0"/>
              <a:t>Isabel:</a:t>
            </a:r>
          </a:p>
          <a:p>
            <a:pPr marL="541496" lvl="1" indent="-308372"/>
            <a:r>
              <a:rPr lang="en-AU" sz="2250" dirty="0"/>
              <a:t>Ultrasound sensing</a:t>
            </a:r>
          </a:p>
        </p:txBody>
      </p:sp>
      <p:sp>
        <p:nvSpPr>
          <p:cNvPr id="3" name="Title 2">
            <a:extLst>
              <a:ext uri="{FF2B5EF4-FFF2-40B4-BE49-F238E27FC236}">
                <a16:creationId xmlns:a16="http://schemas.microsoft.com/office/drawing/2014/main" id="{7E5726A0-0EE0-4D5E-8ABB-50D864C4AA11}"/>
              </a:ext>
            </a:extLst>
          </p:cNvPr>
          <p:cNvSpPr>
            <a:spLocks noGrp="1"/>
          </p:cNvSpPr>
          <p:nvPr>
            <p:ph type="title"/>
          </p:nvPr>
        </p:nvSpPr>
        <p:spPr/>
        <p:txBody>
          <a:bodyPr/>
          <a:lstStyle/>
          <a:p>
            <a:r>
              <a:rPr lang="en-AU" sz="4000" dirty="0"/>
              <a:t>Progress</a:t>
            </a:r>
          </a:p>
        </p:txBody>
      </p:sp>
    </p:spTree>
    <p:extLst>
      <p:ext uri="{BB962C8B-B14F-4D97-AF65-F5344CB8AC3E}">
        <p14:creationId xmlns:p14="http://schemas.microsoft.com/office/powerpoint/2010/main" val="1194193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3CE05D-C3DA-47CC-AC1F-8C674769EC66}"/>
              </a:ext>
            </a:extLst>
          </p:cNvPr>
          <p:cNvSpPr>
            <a:spLocks noGrp="1"/>
          </p:cNvSpPr>
          <p:nvPr>
            <p:ph idx="1"/>
          </p:nvPr>
        </p:nvSpPr>
        <p:spPr>
          <a:xfrm>
            <a:off x="380999" y="1432558"/>
            <a:ext cx="8407893" cy="3946265"/>
          </a:xfrm>
        </p:spPr>
        <p:txBody>
          <a:bodyPr>
            <a:normAutofit/>
          </a:bodyPr>
          <a:lstStyle/>
          <a:p>
            <a:pPr marL="335756" indent="-308372"/>
            <a:r>
              <a:rPr lang="en-AU" sz="2400" dirty="0"/>
              <a:t>Redesigned entire module</a:t>
            </a:r>
          </a:p>
          <a:p>
            <a:pPr marL="335756" indent="-308372"/>
            <a:r>
              <a:rPr lang="en-AU" sz="2400" dirty="0"/>
              <a:t>Experimented with different types of waves</a:t>
            </a:r>
          </a:p>
          <a:p>
            <a:pPr marL="335756" indent="-308372"/>
            <a:r>
              <a:rPr lang="en-AU" sz="2400" dirty="0"/>
              <a:t>Converted 2D sine table into 1 long array</a:t>
            </a:r>
          </a:p>
          <a:p>
            <a:pPr marL="335756" indent="-308372"/>
            <a:r>
              <a:rPr lang="en-AU" sz="2400" dirty="0"/>
              <a:t>Made sure sine table was inferred as Block RAM instead of LUTs</a:t>
            </a:r>
          </a:p>
          <a:p>
            <a:pPr marL="335756" indent="-308372"/>
            <a:r>
              <a:rPr lang="en-AU" sz="2400" dirty="0"/>
              <a:t>Resolved popping issues</a:t>
            </a:r>
          </a:p>
          <a:p>
            <a:pPr marL="541496" lvl="1" indent="-308372"/>
            <a:r>
              <a:rPr lang="en-AU" sz="2250" dirty="0"/>
              <a:t>Analysed waveform with </a:t>
            </a:r>
            <a:r>
              <a:rPr lang="en-AU" sz="2250" dirty="0" err="1"/>
              <a:t>ModelSim</a:t>
            </a:r>
            <a:endParaRPr lang="en-AU" sz="2250" dirty="0"/>
          </a:p>
          <a:p>
            <a:pPr marL="335756" indent="-308372"/>
            <a:r>
              <a:rPr lang="en-AU" sz="2400" dirty="0"/>
              <a:t>Implemented note player as finite state machine</a:t>
            </a:r>
          </a:p>
        </p:txBody>
      </p:sp>
      <p:sp>
        <p:nvSpPr>
          <p:cNvPr id="3" name="Title 2">
            <a:extLst>
              <a:ext uri="{FF2B5EF4-FFF2-40B4-BE49-F238E27FC236}">
                <a16:creationId xmlns:a16="http://schemas.microsoft.com/office/drawing/2014/main" id="{7E5726A0-0EE0-4D5E-8ABB-50D864C4AA11}"/>
              </a:ext>
            </a:extLst>
          </p:cNvPr>
          <p:cNvSpPr>
            <a:spLocks noGrp="1"/>
          </p:cNvSpPr>
          <p:nvPr>
            <p:ph type="title"/>
          </p:nvPr>
        </p:nvSpPr>
        <p:spPr/>
        <p:txBody>
          <a:bodyPr/>
          <a:lstStyle/>
          <a:p>
            <a:r>
              <a:rPr lang="en-AU" sz="3600" dirty="0"/>
              <a:t>Progress: Music Playback</a:t>
            </a:r>
          </a:p>
        </p:txBody>
      </p:sp>
    </p:spTree>
    <p:extLst>
      <p:ext uri="{BB962C8B-B14F-4D97-AF65-F5344CB8AC3E}">
        <p14:creationId xmlns:p14="http://schemas.microsoft.com/office/powerpoint/2010/main" val="9310496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03CE05D-C3DA-47CC-AC1F-8C674769EC66}"/>
              </a:ext>
            </a:extLst>
          </p:cNvPr>
          <p:cNvSpPr>
            <a:spLocks noGrp="1"/>
          </p:cNvSpPr>
          <p:nvPr>
            <p:ph idx="1"/>
          </p:nvPr>
        </p:nvSpPr>
        <p:spPr/>
        <p:txBody>
          <a:bodyPr>
            <a:normAutofit/>
          </a:bodyPr>
          <a:lstStyle/>
          <a:p>
            <a:pPr marL="335756" indent="-308372"/>
            <a:r>
              <a:rPr lang="en-AU" sz="2400" dirty="0"/>
              <a:t>Built new website from scratch</a:t>
            </a:r>
          </a:p>
          <a:p>
            <a:pPr marL="541496" lvl="1" indent="-308372"/>
            <a:r>
              <a:rPr lang="en-AU" sz="2250" dirty="0"/>
              <a:t>Simple design</a:t>
            </a:r>
          </a:p>
          <a:p>
            <a:pPr marL="541496" lvl="1" indent="-308372"/>
            <a:r>
              <a:rPr lang="en-AU" sz="2250" dirty="0"/>
              <a:t>Intuitive to use</a:t>
            </a:r>
          </a:p>
          <a:p>
            <a:pPr marL="335756" indent="-308372"/>
            <a:r>
              <a:rPr lang="en-AU" sz="2400" dirty="0"/>
              <a:t>Embedded keyboard to create music files</a:t>
            </a:r>
          </a:p>
          <a:p>
            <a:pPr marL="541496" lvl="1" indent="-308372"/>
            <a:r>
              <a:rPr lang="en-AU" sz="2250" dirty="0"/>
              <a:t>Display input on musical staff</a:t>
            </a:r>
          </a:p>
          <a:p>
            <a:pPr marL="335756" indent="-308372"/>
            <a:r>
              <a:rPr lang="en-AU" sz="2250" dirty="0"/>
              <a:t>Using pure </a:t>
            </a:r>
            <a:r>
              <a:rPr lang="en-AU" sz="2250" dirty="0" err="1"/>
              <a:t>Javascript</a:t>
            </a:r>
            <a:r>
              <a:rPr lang="en-AU" sz="2250" dirty="0"/>
              <a:t>/HTML/CSS only</a:t>
            </a:r>
          </a:p>
        </p:txBody>
      </p:sp>
      <p:sp>
        <p:nvSpPr>
          <p:cNvPr id="3" name="Title 2">
            <a:extLst>
              <a:ext uri="{FF2B5EF4-FFF2-40B4-BE49-F238E27FC236}">
                <a16:creationId xmlns:a16="http://schemas.microsoft.com/office/drawing/2014/main" id="{7E5726A0-0EE0-4D5E-8ABB-50D864C4AA11}"/>
              </a:ext>
            </a:extLst>
          </p:cNvPr>
          <p:cNvSpPr>
            <a:spLocks noGrp="1"/>
          </p:cNvSpPr>
          <p:nvPr>
            <p:ph type="title"/>
          </p:nvPr>
        </p:nvSpPr>
        <p:spPr/>
        <p:txBody>
          <a:bodyPr/>
          <a:lstStyle/>
          <a:p>
            <a:r>
              <a:rPr lang="en-AU" sz="3600" dirty="0"/>
              <a:t>Progress: Webapp</a:t>
            </a:r>
          </a:p>
        </p:txBody>
      </p:sp>
    </p:spTree>
    <p:extLst>
      <p:ext uri="{BB962C8B-B14F-4D97-AF65-F5344CB8AC3E}">
        <p14:creationId xmlns:p14="http://schemas.microsoft.com/office/powerpoint/2010/main" val="8324323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p:cSld>
    <p:bg>
      <p:bgPr>
        <a:solidFill>
          <a:srgbClr val="EFEFEF"/>
        </a:solidFill>
        <a:effectLst/>
      </p:bgPr>
    </p:bg>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1B75133-56A6-4508-9CA4-45EEBB17F6DF}"/>
              </a:ext>
            </a:extLst>
          </p:cNvPr>
          <p:cNvSpPr>
            <a:spLocks noGrp="1"/>
          </p:cNvSpPr>
          <p:nvPr>
            <p:ph type="title"/>
          </p:nvPr>
        </p:nvSpPr>
        <p:spPr/>
        <p:txBody>
          <a:bodyPr/>
          <a:lstStyle/>
          <a:p>
            <a:endParaRPr lang="en-AU" dirty="0"/>
          </a:p>
        </p:txBody>
      </p:sp>
      <p:pic>
        <p:nvPicPr>
          <p:cNvPr id="7" name="Screen Recording 6">
            <a:hlinkClick r:id="" action="ppaction://media"/>
            <a:extLst>
              <a:ext uri="{FF2B5EF4-FFF2-40B4-BE49-F238E27FC236}">
                <a16:creationId xmlns:a16="http://schemas.microsoft.com/office/drawing/2014/main" id="{F19B2895-78C2-462B-9C7D-566288481337}"/>
              </a:ext>
            </a:extLst>
          </p:cNvPr>
          <p:cNvPicPr>
            <a:picLocks noGrp="1" noChangeAspect="1"/>
          </p:cNvPicPr>
          <p:nvPr>
            <p:ph idx="1"/>
            <a:videoFile r:link="rId1"/>
            <p:extLst>
              <p:ext uri="{DAA4B4D4-6D71-4841-9C94-3DE7FCFB9230}">
                <p14:media xmlns:p14="http://schemas.microsoft.com/office/powerpoint/2010/main" r:embed="rId2">
                  <p14:trim st="987" end="17777.2999"/>
                </p14:media>
              </p:ext>
            </p:extLst>
          </p:nvPr>
        </p:nvPicPr>
        <p:blipFill>
          <a:blip r:embed="rId5"/>
          <a:stretch>
            <a:fillRect/>
          </a:stretch>
        </p:blipFill>
        <p:spPr>
          <a:xfrm>
            <a:off x="-370" y="234268"/>
            <a:ext cx="9144000" cy="5191172"/>
          </a:xfrm>
        </p:spPr>
      </p:pic>
    </p:spTree>
    <p:extLst>
      <p:ext uri="{BB962C8B-B14F-4D97-AF65-F5344CB8AC3E}">
        <p14:creationId xmlns:p14="http://schemas.microsoft.com/office/powerpoint/2010/main" val="20936118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775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D4C32-C6C4-4E7D-931D-B7933407C68F}"/>
              </a:ext>
            </a:extLst>
          </p:cNvPr>
          <p:cNvSpPr>
            <a:spLocks noGrp="1"/>
          </p:cNvSpPr>
          <p:nvPr>
            <p:ph type="title"/>
          </p:nvPr>
        </p:nvSpPr>
        <p:spPr/>
        <p:txBody>
          <a:bodyPr/>
          <a:lstStyle/>
          <a:p>
            <a:r>
              <a:rPr lang="en-AU" sz="4000" dirty="0"/>
              <a:t>Gantt chart</a:t>
            </a:r>
          </a:p>
        </p:txBody>
      </p:sp>
      <p:pic>
        <p:nvPicPr>
          <p:cNvPr id="4" name="Picture 3">
            <a:extLst>
              <a:ext uri="{FF2B5EF4-FFF2-40B4-BE49-F238E27FC236}">
                <a16:creationId xmlns:a16="http://schemas.microsoft.com/office/drawing/2014/main" id="{D8B9E797-3A23-4910-BF20-530FBE402696}"/>
              </a:ext>
            </a:extLst>
          </p:cNvPr>
          <p:cNvPicPr>
            <a:picLocks noChangeAspect="1"/>
          </p:cNvPicPr>
          <p:nvPr/>
        </p:nvPicPr>
        <p:blipFill>
          <a:blip r:embed="rId3"/>
          <a:stretch>
            <a:fillRect/>
          </a:stretch>
        </p:blipFill>
        <p:spPr>
          <a:xfrm>
            <a:off x="0" y="1824213"/>
            <a:ext cx="9144000" cy="3274888"/>
          </a:xfrm>
          <a:prstGeom prst="rect">
            <a:avLst/>
          </a:prstGeom>
        </p:spPr>
      </p:pic>
    </p:spTree>
    <p:extLst>
      <p:ext uri="{BB962C8B-B14F-4D97-AF65-F5344CB8AC3E}">
        <p14:creationId xmlns:p14="http://schemas.microsoft.com/office/powerpoint/2010/main" val="3867896498"/>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Grid">
  <a:themeElements>
    <a:clrScheme name="Grid">
      <a:dk1>
        <a:sysClr val="windowText" lastClr="000000"/>
      </a:dk1>
      <a:lt1>
        <a:sysClr val="window" lastClr="FFFFFF"/>
      </a:lt1>
      <a:dk2>
        <a:srgbClr val="534949"/>
      </a:dk2>
      <a:lt2>
        <a:srgbClr val="CCD1B9"/>
      </a:lt2>
      <a:accent1>
        <a:srgbClr val="C66951"/>
      </a:accent1>
      <a:accent2>
        <a:srgbClr val="BF974D"/>
      </a:accent2>
      <a:accent3>
        <a:srgbClr val="928B70"/>
      </a:accent3>
      <a:accent4>
        <a:srgbClr val="87706B"/>
      </a:accent4>
      <a:accent5>
        <a:srgbClr val="94734E"/>
      </a:accent5>
      <a:accent6>
        <a:srgbClr val="6F777D"/>
      </a:accent6>
      <a:hlink>
        <a:srgbClr val="CC9900"/>
      </a:hlink>
      <a:folHlink>
        <a:srgbClr val="C0C0C0"/>
      </a:folHlink>
    </a:clrScheme>
    <a:fontScheme name="Grid">
      <a:maj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ajorFont>
      <a:minorFont>
        <a:latin typeface="Franklin Gothic Medium"/>
        <a:ea typeface=""/>
        <a:cs typeface=""/>
        <a:font script="Jpan" typeface="HG創英角ｺﾞｼｯｸUB"/>
        <a:font script="Hang" typeface="HY견고딕"/>
        <a:font script="Hans" typeface="微软雅黑"/>
        <a:font script="Hant" typeface="微軟正黑體"/>
        <a:font script="Arab" typeface="Arial Bold"/>
        <a:font script="Hebr" typeface="Arial Bold"/>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Bold"/>
        <a:font script="Uigh" typeface="Microsoft Uighur"/>
        <a:font script="Geor" typeface="Sylfaen"/>
      </a:minorFont>
    </a:fontScheme>
    <a:fmtScheme name="Grid">
      <a:fillStyleLst>
        <a:solidFill>
          <a:schemeClr val="phClr"/>
        </a:solidFill>
        <a:solidFill>
          <a:schemeClr val="phClr">
            <a:tint val="50000"/>
          </a:schemeClr>
        </a:solidFill>
        <a:gradFill rotWithShape="1">
          <a:gsLst>
            <a:gs pos="0">
              <a:schemeClr val="phClr"/>
            </a:gs>
            <a:gs pos="90000">
              <a:schemeClr val="phClr">
                <a:shade val="100000"/>
              </a:schemeClr>
            </a:gs>
            <a:gs pos="100000">
              <a:schemeClr val="phClr">
                <a:shade val="85000"/>
              </a:schemeClr>
            </a:gs>
          </a:gsLst>
          <a:path path="circle">
            <a:fillToRect l="100000" t="100000" r="100000" b="100000"/>
          </a:path>
        </a:gradFill>
      </a:fillStyleLst>
      <a:lnStyleLst>
        <a:ln w="10000" cap="flat" cmpd="sng" algn="ctr">
          <a:solidFill>
            <a:schemeClr val="phClr"/>
          </a:solidFill>
          <a:prstDash val="solid"/>
        </a:ln>
        <a:ln w="19050" cap="flat" cmpd="sng" algn="ctr">
          <a:solidFill>
            <a:schemeClr val="phClr"/>
          </a:solidFill>
          <a:prstDash val="solid"/>
        </a:ln>
        <a:ln w="47625" cap="flat" cmpd="dbl" algn="ctr">
          <a:solidFill>
            <a:schemeClr val="phClr"/>
          </a:solidFill>
          <a:prstDash val="solid"/>
        </a:ln>
      </a:lnStyleLst>
      <a:effectStyleLst>
        <a:effectStyle>
          <a:effectLst/>
        </a:effectStyle>
        <a:effectStyle>
          <a:effectLst>
            <a:outerShdw blurRad="31750" dist="25400" dir="5400000" rotWithShape="0">
              <a:srgbClr val="000000">
                <a:alpha val="50000"/>
              </a:srgbClr>
            </a:outerShdw>
          </a:effectLst>
        </a:effectStyle>
        <a:effectStyle>
          <a:effectLst>
            <a:outerShdw blurRad="38100" dist="25400" dir="5400000" rotWithShape="0">
              <a:srgbClr val="000000">
                <a:alpha val="45000"/>
              </a:srgbClr>
            </a:outerShdw>
          </a:effectLst>
          <a:scene3d>
            <a:camera prst="orthographicFront">
              <a:rot lat="0" lon="0" rev="0"/>
            </a:camera>
            <a:lightRig rig="brightRoom" dir="t"/>
          </a:scene3d>
          <a:sp3d extrusionH="12700" contourW="25400" prstMaterial="flat">
            <a:bevelT w="63500" h="152400" prst="angle"/>
            <a:contourClr>
              <a:schemeClr val="phClr">
                <a:shade val="30000"/>
              </a:schemeClr>
            </a:contourClr>
          </a:sp3d>
        </a:effectStyle>
      </a:effectStyleLst>
      <a:bgFillStyleLst>
        <a:solidFill>
          <a:schemeClr val="phClr"/>
        </a:solidFill>
        <a:solidFill>
          <a:schemeClr val="phClr">
            <a:tint val="90000"/>
            <a:shade val="93000"/>
            <a:satMod val="150000"/>
          </a:schemeClr>
        </a:solidFill>
        <a:blipFill rotWithShape="1">
          <a:blip xmlns:r="http://schemas.openxmlformats.org/officeDocument/2006/relationships" r:embed="rId1">
            <a:duotone>
              <a:schemeClr val="phClr">
                <a:tint val="95000"/>
              </a:schemeClr>
              <a:schemeClr val="phClr">
                <a:shade val="93000"/>
                <a:satMod val="110000"/>
              </a:schemeClr>
            </a:duotone>
          </a:blip>
          <a:tile tx="0" ty="0" sx="100000" sy="100000" flip="none" algn="tl"/>
        </a:blip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Grid</Template>
  <TotalTime>1367</TotalTime>
  <Words>1267</Words>
  <Application>Microsoft Office PowerPoint</Application>
  <PresentationFormat>On-screen Show (16:10)</PresentationFormat>
  <Paragraphs>53</Paragraphs>
  <Slides>6</Slides>
  <Notes>5</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Calibri</vt:lpstr>
      <vt:lpstr>Franklin Gothic Medium</vt:lpstr>
      <vt:lpstr>Wingdings</vt:lpstr>
      <vt:lpstr>Wingdings 2</vt:lpstr>
      <vt:lpstr>Grid</vt:lpstr>
      <vt:lpstr>Group G</vt:lpstr>
      <vt:lpstr>Progress</vt:lpstr>
      <vt:lpstr>Progress: Music Playback</vt:lpstr>
      <vt:lpstr>Progress: Webapp</vt:lpstr>
      <vt:lpstr>PowerPoint Presentation</vt:lpstr>
      <vt:lpstr>Gantt chart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G</dc:title>
  <dc:creator>Ryan Klugman</dc:creator>
  <cp:lastModifiedBy>Ryan Klugman</cp:lastModifiedBy>
  <cp:revision>1</cp:revision>
  <dcterms:created xsi:type="dcterms:W3CDTF">2017-09-03T15:23:20Z</dcterms:created>
  <dcterms:modified xsi:type="dcterms:W3CDTF">2017-10-09T00:27:44Z</dcterms:modified>
</cp:coreProperties>
</file>

<file path=docProps/thumbnail.jpeg>
</file>